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59" r:id="rId4"/>
    <p:sldId id="264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88" r:id="rId15"/>
    <p:sldId id="272" r:id="rId16"/>
    <p:sldId id="273" r:id="rId17"/>
    <p:sldId id="284" r:id="rId18"/>
    <p:sldId id="275" r:id="rId19"/>
    <p:sldId id="276" r:id="rId20"/>
    <p:sldId id="283" r:id="rId21"/>
    <p:sldId id="277" r:id="rId22"/>
    <p:sldId id="278" r:id="rId23"/>
    <p:sldId id="281" r:id="rId24"/>
    <p:sldId id="282" r:id="rId25"/>
    <p:sldId id="286" r:id="rId26"/>
    <p:sldId id="285" r:id="rId27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49D4C7-D159-4EAC-9708-C167A9F9C41C}" v="262" dt="2019-11-18T15:36:18.4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Veber" userId="249c2ac249b72717" providerId="LiveId" clId="{4F49D4C7-D159-4EAC-9708-C167A9F9C41C}"/>
    <pc:docChg chg="undo custSel modSld">
      <pc:chgData name="Anna Veber" userId="249c2ac249b72717" providerId="LiveId" clId="{4F49D4C7-D159-4EAC-9708-C167A9F9C41C}" dt="2019-11-18T15:36:28.753" v="876" actId="13926"/>
      <pc:docMkLst>
        <pc:docMk/>
      </pc:docMkLst>
      <pc:sldChg chg="modSp">
        <pc:chgData name="Anna Veber" userId="249c2ac249b72717" providerId="LiveId" clId="{4F49D4C7-D159-4EAC-9708-C167A9F9C41C}" dt="2019-11-18T15:26:55.636" v="674" actId="20577"/>
        <pc:sldMkLst>
          <pc:docMk/>
          <pc:sldMk cId="3382717953" sldId="258"/>
        </pc:sldMkLst>
        <pc:spChg chg="mod">
          <ac:chgData name="Anna Veber" userId="249c2ac249b72717" providerId="LiveId" clId="{4F49D4C7-D159-4EAC-9708-C167A9F9C41C}" dt="2019-11-18T15:26:55.636" v="674" actId="20577"/>
          <ac:spMkLst>
            <pc:docMk/>
            <pc:sldMk cId="3382717953" sldId="258"/>
            <ac:spMk id="6" creationId="{00000000-0000-0000-0000-000000000000}"/>
          </ac:spMkLst>
        </pc:spChg>
        <pc:spChg chg="mod">
          <ac:chgData name="Anna Veber" userId="249c2ac249b72717" providerId="LiveId" clId="{4F49D4C7-D159-4EAC-9708-C167A9F9C41C}" dt="2019-11-18T15:26:48.631" v="670" actId="20577"/>
          <ac:spMkLst>
            <pc:docMk/>
            <pc:sldMk cId="3382717953" sldId="258"/>
            <ac:spMk id="7" creationId="{00000000-0000-0000-0000-000000000000}"/>
          </ac:spMkLst>
        </pc:spChg>
      </pc:sldChg>
      <pc:sldChg chg="modSp">
        <pc:chgData name="Anna Veber" userId="249c2ac249b72717" providerId="LiveId" clId="{4F49D4C7-D159-4EAC-9708-C167A9F9C41C}" dt="2019-11-18T11:06:57.193" v="6" actId="20577"/>
        <pc:sldMkLst>
          <pc:docMk/>
          <pc:sldMk cId="2670616145" sldId="259"/>
        </pc:sldMkLst>
        <pc:spChg chg="mod">
          <ac:chgData name="Anna Veber" userId="249c2ac249b72717" providerId="LiveId" clId="{4F49D4C7-D159-4EAC-9708-C167A9F9C41C}" dt="2019-11-18T11:06:57.193" v="6" actId="20577"/>
          <ac:spMkLst>
            <pc:docMk/>
            <pc:sldMk cId="2670616145" sldId="259"/>
            <ac:spMk id="15" creationId="{00000000-0000-0000-0000-000000000000}"/>
          </ac:spMkLst>
        </pc:spChg>
      </pc:sldChg>
      <pc:sldChg chg="modSp">
        <pc:chgData name="Anna Veber" userId="249c2ac249b72717" providerId="LiveId" clId="{4F49D4C7-D159-4EAC-9708-C167A9F9C41C}" dt="2019-11-18T15:33:56.397" v="822" actId="207"/>
        <pc:sldMkLst>
          <pc:docMk/>
          <pc:sldMk cId="766992479" sldId="261"/>
        </pc:sldMkLst>
        <pc:spChg chg="mod">
          <ac:chgData name="Anna Veber" userId="249c2ac249b72717" providerId="LiveId" clId="{4F49D4C7-D159-4EAC-9708-C167A9F9C41C}" dt="2019-11-18T15:33:56.397" v="822" actId="207"/>
          <ac:spMkLst>
            <pc:docMk/>
            <pc:sldMk cId="766992479" sldId="261"/>
            <ac:spMk id="9" creationId="{00000000-0000-0000-0000-000000000000}"/>
          </ac:spMkLst>
        </pc:spChg>
        <pc:spChg chg="mod">
          <ac:chgData name="Anna Veber" userId="249c2ac249b72717" providerId="LiveId" clId="{4F49D4C7-D159-4EAC-9708-C167A9F9C41C}" dt="2019-11-18T15:28:14.213" v="733" actId="14100"/>
          <ac:spMkLst>
            <pc:docMk/>
            <pc:sldMk cId="766992479" sldId="261"/>
            <ac:spMk id="11" creationId="{00000000-0000-0000-0000-000000000000}"/>
          </ac:spMkLst>
        </pc:spChg>
        <pc:spChg chg="mod">
          <ac:chgData name="Anna Veber" userId="249c2ac249b72717" providerId="LiveId" clId="{4F49D4C7-D159-4EAC-9708-C167A9F9C41C}" dt="2019-11-18T11:08:12.162" v="34" actId="20577"/>
          <ac:spMkLst>
            <pc:docMk/>
            <pc:sldMk cId="766992479" sldId="261"/>
            <ac:spMk id="19" creationId="{00000000-0000-0000-0000-000000000000}"/>
          </ac:spMkLst>
        </pc:spChg>
        <pc:spChg chg="mod">
          <ac:chgData name="Anna Veber" userId="249c2ac249b72717" providerId="LiveId" clId="{4F49D4C7-D159-4EAC-9708-C167A9F9C41C}" dt="2019-11-18T15:33:39.387" v="815" actId="14100"/>
          <ac:spMkLst>
            <pc:docMk/>
            <pc:sldMk cId="766992479" sldId="261"/>
            <ac:spMk id="21" creationId="{00000000-0000-0000-0000-000000000000}"/>
          </ac:spMkLst>
        </pc:spChg>
        <pc:spChg chg="mod">
          <ac:chgData name="Anna Veber" userId="249c2ac249b72717" providerId="LiveId" clId="{4F49D4C7-D159-4EAC-9708-C167A9F9C41C}" dt="2019-11-18T11:08:07.952" v="27" actId="20577"/>
          <ac:spMkLst>
            <pc:docMk/>
            <pc:sldMk cId="766992479" sldId="261"/>
            <ac:spMk id="22" creationId="{00000000-0000-0000-0000-000000000000}"/>
          </ac:spMkLst>
        </pc:spChg>
      </pc:sldChg>
      <pc:sldChg chg="modSp">
        <pc:chgData name="Anna Veber" userId="249c2ac249b72717" providerId="LiveId" clId="{4F49D4C7-D159-4EAC-9708-C167A9F9C41C}" dt="2019-11-18T15:28:29.034" v="734" actId="14100"/>
        <pc:sldMkLst>
          <pc:docMk/>
          <pc:sldMk cId="3730589757" sldId="262"/>
        </pc:sldMkLst>
        <pc:spChg chg="mod">
          <ac:chgData name="Anna Veber" userId="249c2ac249b72717" providerId="LiveId" clId="{4F49D4C7-D159-4EAC-9708-C167A9F9C41C}" dt="2019-11-18T15:28:29.034" v="734" actId="14100"/>
          <ac:spMkLst>
            <pc:docMk/>
            <pc:sldMk cId="3730589757" sldId="262"/>
            <ac:spMk id="30" creationId="{00000000-0000-0000-0000-000000000000}"/>
          </ac:spMkLst>
        </pc:spChg>
      </pc:sldChg>
      <pc:sldChg chg="modSp">
        <pc:chgData name="Anna Veber" userId="249c2ac249b72717" providerId="LiveId" clId="{4F49D4C7-D159-4EAC-9708-C167A9F9C41C}" dt="2019-11-18T15:36:09.367" v="874" actId="13926"/>
        <pc:sldMkLst>
          <pc:docMk/>
          <pc:sldMk cId="2337947794" sldId="264"/>
        </pc:sldMkLst>
        <pc:spChg chg="mod">
          <ac:chgData name="Anna Veber" userId="249c2ac249b72717" providerId="LiveId" clId="{4F49D4C7-D159-4EAC-9708-C167A9F9C41C}" dt="2019-11-18T11:07:13.593" v="11" actId="20577"/>
          <ac:spMkLst>
            <pc:docMk/>
            <pc:sldMk cId="2337947794" sldId="264"/>
            <ac:spMk id="7" creationId="{00000000-0000-0000-0000-000000000000}"/>
          </ac:spMkLst>
        </pc:spChg>
        <pc:spChg chg="mod">
          <ac:chgData name="Anna Veber" userId="249c2ac249b72717" providerId="LiveId" clId="{4F49D4C7-D159-4EAC-9708-C167A9F9C41C}" dt="2019-11-18T15:36:09.367" v="874" actId="13926"/>
          <ac:spMkLst>
            <pc:docMk/>
            <pc:sldMk cId="2337947794" sldId="264"/>
            <ac:spMk id="8" creationId="{00000000-0000-0000-0000-000000000000}"/>
          </ac:spMkLst>
        </pc:spChg>
        <pc:spChg chg="mod">
          <ac:chgData name="Anna Veber" userId="249c2ac249b72717" providerId="LiveId" clId="{4F49D4C7-D159-4EAC-9708-C167A9F9C41C}" dt="2019-11-18T15:36:06.610" v="873" actId="13926"/>
          <ac:spMkLst>
            <pc:docMk/>
            <pc:sldMk cId="2337947794" sldId="264"/>
            <ac:spMk id="21" creationId="{00000000-0000-0000-0000-000000000000}"/>
          </ac:spMkLst>
        </pc:spChg>
      </pc:sldChg>
      <pc:sldChg chg="modSp">
        <pc:chgData name="Anna Veber" userId="249c2ac249b72717" providerId="LiveId" clId="{4F49D4C7-D159-4EAC-9708-C167A9F9C41C}" dt="2019-11-18T15:28:48.622" v="742" actId="20577"/>
        <pc:sldMkLst>
          <pc:docMk/>
          <pc:sldMk cId="495689175" sldId="265"/>
        </pc:sldMkLst>
        <pc:spChg chg="mod">
          <ac:chgData name="Anna Veber" userId="249c2ac249b72717" providerId="LiveId" clId="{4F49D4C7-D159-4EAC-9708-C167A9F9C41C}" dt="2019-11-18T15:28:48.622" v="742" actId="20577"/>
          <ac:spMkLst>
            <pc:docMk/>
            <pc:sldMk cId="495689175" sldId="265"/>
            <ac:spMk id="15" creationId="{00000000-0000-0000-0000-000000000000}"/>
          </ac:spMkLst>
        </pc:spChg>
      </pc:sldChg>
      <pc:sldChg chg="modSp">
        <pc:chgData name="Anna Veber" userId="249c2ac249b72717" providerId="LiveId" clId="{4F49D4C7-D159-4EAC-9708-C167A9F9C41C}" dt="2019-11-18T15:36:28.753" v="876" actId="13926"/>
        <pc:sldMkLst>
          <pc:docMk/>
          <pc:sldMk cId="199237453" sldId="266"/>
        </pc:sldMkLst>
        <pc:spChg chg="mod">
          <ac:chgData name="Anna Veber" userId="249c2ac249b72717" providerId="LiveId" clId="{4F49D4C7-D159-4EAC-9708-C167A9F9C41C}" dt="2019-11-18T15:34:14.966" v="826" actId="20577"/>
          <ac:spMkLst>
            <pc:docMk/>
            <pc:sldMk cId="199237453" sldId="266"/>
            <ac:spMk id="3" creationId="{00000000-0000-0000-0000-000000000000}"/>
          </ac:spMkLst>
        </pc:spChg>
        <pc:spChg chg="mod">
          <ac:chgData name="Anna Veber" userId="249c2ac249b72717" providerId="LiveId" clId="{4F49D4C7-D159-4EAC-9708-C167A9F9C41C}" dt="2019-11-18T15:36:18.448" v="875" actId="13926"/>
          <ac:spMkLst>
            <pc:docMk/>
            <pc:sldMk cId="199237453" sldId="266"/>
            <ac:spMk id="7" creationId="{00000000-0000-0000-0000-000000000000}"/>
          </ac:spMkLst>
        </pc:spChg>
        <pc:graphicFrameChg chg="mod modGraphic">
          <ac:chgData name="Anna Veber" userId="249c2ac249b72717" providerId="LiveId" clId="{4F49D4C7-D159-4EAC-9708-C167A9F9C41C}" dt="2019-11-18T15:36:28.753" v="876" actId="13926"/>
          <ac:graphicFrameMkLst>
            <pc:docMk/>
            <pc:sldMk cId="199237453" sldId="266"/>
            <ac:graphicFrameMk id="8" creationId="{00000000-0000-0000-0000-000000000000}"/>
          </ac:graphicFrameMkLst>
        </pc:graphicFrameChg>
      </pc:sldChg>
      <pc:sldChg chg="modSp">
        <pc:chgData name="Anna Veber" userId="249c2ac249b72717" providerId="LiveId" clId="{4F49D4C7-D159-4EAC-9708-C167A9F9C41C}" dt="2019-11-18T11:14:02.831" v="227" actId="207"/>
        <pc:sldMkLst>
          <pc:docMk/>
          <pc:sldMk cId="3918464058" sldId="268"/>
        </pc:sldMkLst>
        <pc:spChg chg="mod">
          <ac:chgData name="Anna Veber" userId="249c2ac249b72717" providerId="LiveId" clId="{4F49D4C7-D159-4EAC-9708-C167A9F9C41C}" dt="2019-11-18T11:14:02.831" v="227" actId="207"/>
          <ac:spMkLst>
            <pc:docMk/>
            <pc:sldMk cId="3918464058" sldId="268"/>
            <ac:spMk id="3" creationId="{00000000-0000-0000-0000-000000000000}"/>
          </ac:spMkLst>
        </pc:spChg>
        <pc:spChg chg="mod">
          <ac:chgData name="Anna Veber" userId="249c2ac249b72717" providerId="LiveId" clId="{4F49D4C7-D159-4EAC-9708-C167A9F9C41C}" dt="2019-11-18T11:12:34.050" v="202" actId="207"/>
          <ac:spMkLst>
            <pc:docMk/>
            <pc:sldMk cId="3918464058" sldId="268"/>
            <ac:spMk id="4" creationId="{00000000-0000-0000-0000-000000000000}"/>
          </ac:spMkLst>
        </pc:spChg>
        <pc:spChg chg="mod">
          <ac:chgData name="Anna Veber" userId="249c2ac249b72717" providerId="LiveId" clId="{4F49D4C7-D159-4EAC-9708-C167A9F9C41C}" dt="2019-11-18T11:12:47.508" v="208" actId="20577"/>
          <ac:spMkLst>
            <pc:docMk/>
            <pc:sldMk cId="3918464058" sldId="268"/>
            <ac:spMk id="8" creationId="{00000000-0000-0000-0000-000000000000}"/>
          </ac:spMkLst>
        </pc:spChg>
        <pc:spChg chg="mod">
          <ac:chgData name="Anna Veber" userId="249c2ac249b72717" providerId="LiveId" clId="{4F49D4C7-D159-4EAC-9708-C167A9F9C41C}" dt="2019-11-18T11:12:49.542" v="209" actId="20577"/>
          <ac:spMkLst>
            <pc:docMk/>
            <pc:sldMk cId="3918464058" sldId="268"/>
            <ac:spMk id="9" creationId="{00000000-0000-0000-0000-000000000000}"/>
          </ac:spMkLst>
        </pc:spChg>
        <pc:spChg chg="mod">
          <ac:chgData name="Anna Veber" userId="249c2ac249b72717" providerId="LiveId" clId="{4F49D4C7-D159-4EAC-9708-C167A9F9C41C}" dt="2019-11-18T11:12:52.201" v="210" actId="20577"/>
          <ac:spMkLst>
            <pc:docMk/>
            <pc:sldMk cId="3918464058" sldId="268"/>
            <ac:spMk id="10" creationId="{00000000-0000-0000-0000-000000000000}"/>
          </ac:spMkLst>
        </pc:spChg>
        <pc:spChg chg="mod">
          <ac:chgData name="Anna Veber" userId="249c2ac249b72717" providerId="LiveId" clId="{4F49D4C7-D159-4EAC-9708-C167A9F9C41C}" dt="2019-11-18T11:12:45.658" v="207" actId="20577"/>
          <ac:spMkLst>
            <pc:docMk/>
            <pc:sldMk cId="3918464058" sldId="268"/>
            <ac:spMk id="12" creationId="{00000000-0000-0000-0000-000000000000}"/>
          </ac:spMkLst>
        </pc:spChg>
        <pc:spChg chg="mod">
          <ac:chgData name="Anna Veber" userId="249c2ac249b72717" providerId="LiveId" clId="{4F49D4C7-D159-4EAC-9708-C167A9F9C41C}" dt="2019-11-18T11:12:36.500" v="203" actId="20577"/>
          <ac:spMkLst>
            <pc:docMk/>
            <pc:sldMk cId="3918464058" sldId="268"/>
            <ac:spMk id="13" creationId="{00000000-0000-0000-0000-000000000000}"/>
          </ac:spMkLst>
        </pc:spChg>
        <pc:spChg chg="mod">
          <ac:chgData name="Anna Veber" userId="249c2ac249b72717" providerId="LiveId" clId="{4F49D4C7-D159-4EAC-9708-C167A9F9C41C}" dt="2019-11-18T11:12:38.761" v="204" actId="20577"/>
          <ac:spMkLst>
            <pc:docMk/>
            <pc:sldMk cId="3918464058" sldId="268"/>
            <ac:spMk id="14" creationId="{00000000-0000-0000-0000-000000000000}"/>
          </ac:spMkLst>
        </pc:spChg>
        <pc:spChg chg="mod">
          <ac:chgData name="Anna Veber" userId="249c2ac249b72717" providerId="LiveId" clId="{4F49D4C7-D159-4EAC-9708-C167A9F9C41C}" dt="2019-11-18T11:12:40.728" v="205" actId="20577"/>
          <ac:spMkLst>
            <pc:docMk/>
            <pc:sldMk cId="3918464058" sldId="268"/>
            <ac:spMk id="15" creationId="{00000000-0000-0000-0000-000000000000}"/>
          </ac:spMkLst>
        </pc:spChg>
        <pc:spChg chg="mod">
          <ac:chgData name="Anna Veber" userId="249c2ac249b72717" providerId="LiveId" clId="{4F49D4C7-D159-4EAC-9708-C167A9F9C41C}" dt="2019-11-18T11:12:42.293" v="206" actId="20577"/>
          <ac:spMkLst>
            <pc:docMk/>
            <pc:sldMk cId="3918464058" sldId="268"/>
            <ac:spMk id="16" creationId="{00000000-0000-0000-0000-000000000000}"/>
          </ac:spMkLst>
        </pc:spChg>
        <pc:picChg chg="mod">
          <ac:chgData name="Anna Veber" userId="249c2ac249b72717" providerId="LiveId" clId="{4F49D4C7-D159-4EAC-9708-C167A9F9C41C}" dt="2019-11-18T11:12:19.712" v="200" actId="1076"/>
          <ac:picMkLst>
            <pc:docMk/>
            <pc:sldMk cId="3918464058" sldId="268"/>
            <ac:picMk id="6" creationId="{00000000-0000-0000-0000-000000000000}"/>
          </ac:picMkLst>
        </pc:picChg>
      </pc:sldChg>
      <pc:sldChg chg="modSp">
        <pc:chgData name="Anna Veber" userId="249c2ac249b72717" providerId="LiveId" clId="{4F49D4C7-D159-4EAC-9708-C167A9F9C41C}" dt="2019-11-18T11:14:09.463" v="229" actId="20577"/>
        <pc:sldMkLst>
          <pc:docMk/>
          <pc:sldMk cId="1535815915" sldId="269"/>
        </pc:sldMkLst>
        <pc:spChg chg="mod">
          <ac:chgData name="Anna Veber" userId="249c2ac249b72717" providerId="LiveId" clId="{4F49D4C7-D159-4EAC-9708-C167A9F9C41C}" dt="2019-11-18T11:14:09.463" v="229" actId="20577"/>
          <ac:spMkLst>
            <pc:docMk/>
            <pc:sldMk cId="1535815915" sldId="269"/>
            <ac:spMk id="6" creationId="{00000000-0000-0000-0000-000000000000}"/>
          </ac:spMkLst>
        </pc:spChg>
      </pc:sldChg>
      <pc:sldChg chg="modSp">
        <pc:chgData name="Anna Veber" userId="249c2ac249b72717" providerId="LiveId" clId="{4F49D4C7-D159-4EAC-9708-C167A9F9C41C}" dt="2019-11-18T11:16:08.255" v="362" actId="20577"/>
        <pc:sldMkLst>
          <pc:docMk/>
          <pc:sldMk cId="3153642564" sldId="270"/>
        </pc:sldMkLst>
        <pc:spChg chg="mod">
          <ac:chgData name="Anna Veber" userId="249c2ac249b72717" providerId="LiveId" clId="{4F49D4C7-D159-4EAC-9708-C167A9F9C41C}" dt="2019-11-18T11:14:23.666" v="238" actId="20577"/>
          <ac:spMkLst>
            <pc:docMk/>
            <pc:sldMk cId="3153642564" sldId="270"/>
            <ac:spMk id="5" creationId="{00000000-0000-0000-0000-000000000000}"/>
          </ac:spMkLst>
        </pc:spChg>
        <pc:spChg chg="mod">
          <ac:chgData name="Anna Veber" userId="249c2ac249b72717" providerId="LiveId" clId="{4F49D4C7-D159-4EAC-9708-C167A9F9C41C}" dt="2019-11-18T11:14:29.053" v="239" actId="20577"/>
          <ac:spMkLst>
            <pc:docMk/>
            <pc:sldMk cId="3153642564" sldId="270"/>
            <ac:spMk id="7" creationId="{00000000-0000-0000-0000-000000000000}"/>
          </ac:spMkLst>
        </pc:spChg>
        <pc:spChg chg="mod">
          <ac:chgData name="Anna Veber" userId="249c2ac249b72717" providerId="LiveId" clId="{4F49D4C7-D159-4EAC-9708-C167A9F9C41C}" dt="2019-11-18T11:14:42.715" v="249" actId="20577"/>
          <ac:spMkLst>
            <pc:docMk/>
            <pc:sldMk cId="3153642564" sldId="270"/>
            <ac:spMk id="8" creationId="{00000000-0000-0000-0000-000000000000}"/>
          </ac:spMkLst>
        </pc:spChg>
        <pc:spChg chg="mod">
          <ac:chgData name="Anna Veber" userId="249c2ac249b72717" providerId="LiveId" clId="{4F49D4C7-D159-4EAC-9708-C167A9F9C41C}" dt="2019-11-18T11:16:06.199" v="361" actId="20577"/>
          <ac:spMkLst>
            <pc:docMk/>
            <pc:sldMk cId="3153642564" sldId="270"/>
            <ac:spMk id="9" creationId="{00000000-0000-0000-0000-000000000000}"/>
          </ac:spMkLst>
        </pc:spChg>
        <pc:spChg chg="mod">
          <ac:chgData name="Anna Veber" userId="249c2ac249b72717" providerId="LiveId" clId="{4F49D4C7-D159-4EAC-9708-C167A9F9C41C}" dt="2019-11-18T11:16:08.255" v="362" actId="20577"/>
          <ac:spMkLst>
            <pc:docMk/>
            <pc:sldMk cId="3153642564" sldId="270"/>
            <ac:spMk id="10" creationId="{00000000-0000-0000-0000-000000000000}"/>
          </ac:spMkLst>
        </pc:spChg>
      </pc:sldChg>
      <pc:sldChg chg="modSp">
        <pc:chgData name="Anna Veber" userId="249c2ac249b72717" providerId="LiveId" clId="{4F49D4C7-D159-4EAC-9708-C167A9F9C41C}" dt="2019-11-18T11:16:03.092" v="360" actId="20577"/>
        <pc:sldMkLst>
          <pc:docMk/>
          <pc:sldMk cId="4201210418" sldId="271"/>
        </pc:sldMkLst>
        <pc:spChg chg="mod">
          <ac:chgData name="Anna Veber" userId="249c2ac249b72717" providerId="LiveId" clId="{4F49D4C7-D159-4EAC-9708-C167A9F9C41C}" dt="2019-11-18T11:15:03.864" v="267" actId="20577"/>
          <ac:spMkLst>
            <pc:docMk/>
            <pc:sldMk cId="4201210418" sldId="271"/>
            <ac:spMk id="5" creationId="{00000000-0000-0000-0000-000000000000}"/>
          </ac:spMkLst>
        </pc:spChg>
        <pc:spChg chg="mod">
          <ac:chgData name="Anna Veber" userId="249c2ac249b72717" providerId="LiveId" clId="{4F49D4C7-D159-4EAC-9708-C167A9F9C41C}" dt="2019-11-18T11:15:46.523" v="343" actId="20577"/>
          <ac:spMkLst>
            <pc:docMk/>
            <pc:sldMk cId="4201210418" sldId="271"/>
            <ac:spMk id="7" creationId="{00000000-0000-0000-0000-000000000000}"/>
          </ac:spMkLst>
        </pc:spChg>
        <pc:spChg chg="mod">
          <ac:chgData name="Anna Veber" userId="249c2ac249b72717" providerId="LiveId" clId="{4F49D4C7-D159-4EAC-9708-C167A9F9C41C}" dt="2019-11-18T11:15:54.966" v="355" actId="20577"/>
          <ac:spMkLst>
            <pc:docMk/>
            <pc:sldMk cId="4201210418" sldId="271"/>
            <ac:spMk id="8" creationId="{00000000-0000-0000-0000-000000000000}"/>
          </ac:spMkLst>
        </pc:spChg>
        <pc:spChg chg="mod">
          <ac:chgData name="Anna Veber" userId="249c2ac249b72717" providerId="LiveId" clId="{4F49D4C7-D159-4EAC-9708-C167A9F9C41C}" dt="2019-11-18T11:15:58.930" v="357" actId="20577"/>
          <ac:spMkLst>
            <pc:docMk/>
            <pc:sldMk cId="4201210418" sldId="271"/>
            <ac:spMk id="9" creationId="{00000000-0000-0000-0000-000000000000}"/>
          </ac:spMkLst>
        </pc:spChg>
        <pc:spChg chg="mod">
          <ac:chgData name="Anna Veber" userId="249c2ac249b72717" providerId="LiveId" clId="{4F49D4C7-D159-4EAC-9708-C167A9F9C41C}" dt="2019-11-18T11:16:03.092" v="360" actId="20577"/>
          <ac:spMkLst>
            <pc:docMk/>
            <pc:sldMk cId="4201210418" sldId="271"/>
            <ac:spMk id="10" creationId="{00000000-0000-0000-0000-000000000000}"/>
          </ac:spMkLst>
        </pc:spChg>
        <pc:spChg chg="mod">
          <ac:chgData name="Anna Veber" userId="249c2ac249b72717" providerId="LiveId" clId="{4F49D4C7-D159-4EAC-9708-C167A9F9C41C}" dt="2019-11-18T11:15:35.906" v="342" actId="20577"/>
          <ac:spMkLst>
            <pc:docMk/>
            <pc:sldMk cId="4201210418" sldId="271"/>
            <ac:spMk id="13" creationId="{00000000-0000-0000-0000-000000000000}"/>
          </ac:spMkLst>
        </pc:spChg>
      </pc:sldChg>
      <pc:sldChg chg="modSp">
        <pc:chgData name="Anna Veber" userId="249c2ac249b72717" providerId="LiveId" clId="{4F49D4C7-D159-4EAC-9708-C167A9F9C41C}" dt="2019-11-18T15:30:59.650" v="782" actId="6549"/>
        <pc:sldMkLst>
          <pc:docMk/>
          <pc:sldMk cId="705820441" sldId="273"/>
        </pc:sldMkLst>
        <pc:spChg chg="mod">
          <ac:chgData name="Anna Veber" userId="249c2ac249b72717" providerId="LiveId" clId="{4F49D4C7-D159-4EAC-9708-C167A9F9C41C}" dt="2019-11-18T15:30:59.650" v="782" actId="6549"/>
          <ac:spMkLst>
            <pc:docMk/>
            <pc:sldMk cId="705820441" sldId="273"/>
            <ac:spMk id="2" creationId="{00000000-0000-0000-0000-000000000000}"/>
          </ac:spMkLst>
        </pc:spChg>
        <pc:spChg chg="mod">
          <ac:chgData name="Anna Veber" userId="249c2ac249b72717" providerId="LiveId" clId="{4F49D4C7-D159-4EAC-9708-C167A9F9C41C}" dt="2019-11-18T11:31:06.173" v="406" actId="20577"/>
          <ac:spMkLst>
            <pc:docMk/>
            <pc:sldMk cId="705820441" sldId="273"/>
            <ac:spMk id="5" creationId="{00000000-0000-0000-0000-000000000000}"/>
          </ac:spMkLst>
        </pc:spChg>
        <pc:graphicFrameChg chg="mod">
          <ac:chgData name="Anna Veber" userId="249c2ac249b72717" providerId="LiveId" clId="{4F49D4C7-D159-4EAC-9708-C167A9F9C41C}" dt="2019-11-18T11:31:15.906" v="412" actId="20577"/>
          <ac:graphicFrameMkLst>
            <pc:docMk/>
            <pc:sldMk cId="705820441" sldId="273"/>
            <ac:graphicFrameMk id="19" creationId="{00000000-0000-0000-0000-000000000000}"/>
          </ac:graphicFrameMkLst>
        </pc:graphicFrameChg>
      </pc:sldChg>
      <pc:sldChg chg="modSp">
        <pc:chgData name="Anna Veber" userId="249c2ac249b72717" providerId="LiveId" clId="{4F49D4C7-D159-4EAC-9708-C167A9F9C41C}" dt="2019-11-18T11:32:51.822" v="526" actId="20577"/>
        <pc:sldMkLst>
          <pc:docMk/>
          <pc:sldMk cId="4199755542" sldId="275"/>
        </pc:sldMkLst>
        <pc:spChg chg="mod">
          <ac:chgData name="Anna Veber" userId="249c2ac249b72717" providerId="LiveId" clId="{4F49D4C7-D159-4EAC-9708-C167A9F9C41C}" dt="2019-11-18T11:32:51.822" v="526" actId="20577"/>
          <ac:spMkLst>
            <pc:docMk/>
            <pc:sldMk cId="4199755542" sldId="275"/>
            <ac:spMk id="3" creationId="{00000000-0000-0000-0000-000000000000}"/>
          </ac:spMkLst>
        </pc:spChg>
      </pc:sldChg>
      <pc:sldChg chg="modSp">
        <pc:chgData name="Anna Veber" userId="249c2ac249b72717" providerId="LiveId" clId="{4F49D4C7-D159-4EAC-9708-C167A9F9C41C}" dt="2019-11-18T11:33:17.542" v="554" actId="20577"/>
        <pc:sldMkLst>
          <pc:docMk/>
          <pc:sldMk cId="33670026" sldId="276"/>
        </pc:sldMkLst>
        <pc:spChg chg="mod">
          <ac:chgData name="Anna Veber" userId="249c2ac249b72717" providerId="LiveId" clId="{4F49D4C7-D159-4EAC-9708-C167A9F9C41C}" dt="2019-11-18T11:33:00.690" v="527" actId="20577"/>
          <ac:spMkLst>
            <pc:docMk/>
            <pc:sldMk cId="33670026" sldId="276"/>
            <ac:spMk id="5" creationId="{00000000-0000-0000-0000-000000000000}"/>
          </ac:spMkLst>
        </pc:spChg>
        <pc:spChg chg="mod">
          <ac:chgData name="Anna Veber" userId="249c2ac249b72717" providerId="LiveId" clId="{4F49D4C7-D159-4EAC-9708-C167A9F9C41C}" dt="2019-11-18T11:33:08.107" v="535" actId="20577"/>
          <ac:spMkLst>
            <pc:docMk/>
            <pc:sldMk cId="33670026" sldId="276"/>
            <ac:spMk id="27" creationId="{00000000-0000-0000-0000-000000000000}"/>
          </ac:spMkLst>
        </pc:spChg>
        <pc:spChg chg="mod">
          <ac:chgData name="Anna Veber" userId="249c2ac249b72717" providerId="LiveId" clId="{4F49D4C7-D159-4EAC-9708-C167A9F9C41C}" dt="2019-11-18T11:33:05.212" v="530" actId="20577"/>
          <ac:spMkLst>
            <pc:docMk/>
            <pc:sldMk cId="33670026" sldId="276"/>
            <ac:spMk id="36" creationId="{00000000-0000-0000-0000-000000000000}"/>
          </ac:spMkLst>
        </pc:spChg>
        <pc:spChg chg="mod">
          <ac:chgData name="Anna Veber" userId="249c2ac249b72717" providerId="LiveId" clId="{4F49D4C7-D159-4EAC-9708-C167A9F9C41C}" dt="2019-11-18T11:33:13.797" v="545" actId="20577"/>
          <ac:spMkLst>
            <pc:docMk/>
            <pc:sldMk cId="33670026" sldId="276"/>
            <ac:spMk id="48" creationId="{00000000-0000-0000-0000-000000000000}"/>
          </ac:spMkLst>
        </pc:spChg>
        <pc:spChg chg="mod">
          <ac:chgData name="Anna Veber" userId="249c2ac249b72717" providerId="LiveId" clId="{4F49D4C7-D159-4EAC-9708-C167A9F9C41C}" dt="2019-11-18T11:33:17.542" v="554" actId="20577"/>
          <ac:spMkLst>
            <pc:docMk/>
            <pc:sldMk cId="33670026" sldId="276"/>
            <ac:spMk id="49" creationId="{00000000-0000-0000-0000-000000000000}"/>
          </ac:spMkLst>
        </pc:spChg>
        <pc:spChg chg="mod">
          <ac:chgData name="Anna Veber" userId="249c2ac249b72717" providerId="LiveId" clId="{4F49D4C7-D159-4EAC-9708-C167A9F9C41C}" dt="2019-11-18T11:33:11.319" v="540" actId="20577"/>
          <ac:spMkLst>
            <pc:docMk/>
            <pc:sldMk cId="33670026" sldId="276"/>
            <ac:spMk id="53" creationId="{00000000-0000-0000-0000-000000000000}"/>
          </ac:spMkLst>
        </pc:spChg>
      </pc:sldChg>
      <pc:sldChg chg="modSp">
        <pc:chgData name="Anna Veber" userId="249c2ac249b72717" providerId="LiveId" clId="{4F49D4C7-D159-4EAC-9708-C167A9F9C41C}" dt="2019-11-18T15:35:38.004" v="867" actId="20577"/>
        <pc:sldMkLst>
          <pc:docMk/>
          <pc:sldMk cId="2414166393" sldId="281"/>
        </pc:sldMkLst>
        <pc:spChg chg="mod">
          <ac:chgData name="Anna Veber" userId="249c2ac249b72717" providerId="LiveId" clId="{4F49D4C7-D159-4EAC-9708-C167A9F9C41C}" dt="2019-11-18T15:35:38.004" v="867" actId="20577"/>
          <ac:spMkLst>
            <pc:docMk/>
            <pc:sldMk cId="2414166393" sldId="281"/>
            <ac:spMk id="9" creationId="{00000000-0000-0000-0000-000000000000}"/>
          </ac:spMkLst>
        </pc:spChg>
      </pc:sldChg>
      <pc:sldChg chg="modSp">
        <pc:chgData name="Anna Veber" userId="249c2ac249b72717" providerId="LiveId" clId="{4F49D4C7-D159-4EAC-9708-C167A9F9C41C}" dt="2019-11-18T15:35:47.796" v="872" actId="20577"/>
        <pc:sldMkLst>
          <pc:docMk/>
          <pc:sldMk cId="183878424" sldId="282"/>
        </pc:sldMkLst>
        <pc:spChg chg="mod">
          <ac:chgData name="Anna Veber" userId="249c2ac249b72717" providerId="LiveId" clId="{4F49D4C7-D159-4EAC-9708-C167A9F9C41C}" dt="2019-11-18T15:35:47.796" v="872" actId="20577"/>
          <ac:spMkLst>
            <pc:docMk/>
            <pc:sldMk cId="183878424" sldId="282"/>
            <ac:spMk id="9" creationId="{00000000-0000-0000-0000-000000000000}"/>
          </ac:spMkLst>
        </pc:spChg>
      </pc:sldChg>
      <pc:sldChg chg="modSp modAnim">
        <pc:chgData name="Anna Veber" userId="249c2ac249b72717" providerId="LiveId" clId="{4F49D4C7-D159-4EAC-9708-C167A9F9C41C}" dt="2019-11-18T11:33:45.813" v="588" actId="20577"/>
        <pc:sldMkLst>
          <pc:docMk/>
          <pc:sldMk cId="1411893847" sldId="283"/>
        </pc:sldMkLst>
        <pc:spChg chg="mod">
          <ac:chgData name="Anna Veber" userId="249c2ac249b72717" providerId="LiveId" clId="{4F49D4C7-D159-4EAC-9708-C167A9F9C41C}" dt="2019-11-18T11:33:45.813" v="588" actId="20577"/>
          <ac:spMkLst>
            <pc:docMk/>
            <pc:sldMk cId="1411893847" sldId="283"/>
            <ac:spMk id="5" creationId="{00000000-0000-0000-0000-000000000000}"/>
          </ac:spMkLst>
        </pc:spChg>
        <pc:spChg chg="mod">
          <ac:chgData name="Anna Veber" userId="249c2ac249b72717" providerId="LiveId" clId="{4F49D4C7-D159-4EAC-9708-C167A9F9C41C}" dt="2019-11-18T11:33:35.007" v="572" actId="20577"/>
          <ac:spMkLst>
            <pc:docMk/>
            <pc:sldMk cId="1411893847" sldId="283"/>
            <ac:spMk id="12" creationId="{00000000-0000-0000-0000-000000000000}"/>
          </ac:spMkLst>
        </pc:spChg>
        <pc:spChg chg="mod">
          <ac:chgData name="Anna Veber" userId="249c2ac249b72717" providerId="LiveId" clId="{4F49D4C7-D159-4EAC-9708-C167A9F9C41C}" dt="2019-11-18T11:33:24.347" v="559" actId="20577"/>
          <ac:spMkLst>
            <pc:docMk/>
            <pc:sldMk cId="1411893847" sldId="283"/>
            <ac:spMk id="28" creationId="{00000000-0000-0000-0000-000000000000}"/>
          </ac:spMkLst>
        </pc:spChg>
        <pc:spChg chg="mod">
          <ac:chgData name="Anna Veber" userId="249c2ac249b72717" providerId="LiveId" clId="{4F49D4C7-D159-4EAC-9708-C167A9F9C41C}" dt="2019-11-18T11:33:40.894" v="582" actId="20577"/>
          <ac:spMkLst>
            <pc:docMk/>
            <pc:sldMk cId="1411893847" sldId="283"/>
            <ac:spMk id="32" creationId="{00000000-0000-0000-0000-000000000000}"/>
          </ac:spMkLst>
        </pc:spChg>
        <pc:spChg chg="mod">
          <ac:chgData name="Anna Veber" userId="249c2ac249b72717" providerId="LiveId" clId="{4F49D4C7-D159-4EAC-9708-C167A9F9C41C}" dt="2019-11-18T11:33:43.713" v="587" actId="20577"/>
          <ac:spMkLst>
            <pc:docMk/>
            <pc:sldMk cId="1411893847" sldId="283"/>
            <ac:spMk id="33" creationId="{00000000-0000-0000-0000-000000000000}"/>
          </ac:spMkLst>
        </pc:spChg>
        <pc:spChg chg="mod">
          <ac:chgData name="Anna Veber" userId="249c2ac249b72717" providerId="LiveId" clId="{4F49D4C7-D159-4EAC-9708-C167A9F9C41C}" dt="2019-11-18T11:33:38.272" v="577" actId="20577"/>
          <ac:spMkLst>
            <pc:docMk/>
            <pc:sldMk cId="1411893847" sldId="283"/>
            <ac:spMk id="50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/>
              <a:t>Behov for institutionspleje </a:t>
            </a:r>
            <a:r>
              <a:rPr lang="da-DK" baseline="0" dirty="0"/>
              <a:t>- Danmark</a:t>
            </a:r>
            <a:endParaRPr lang="da-DK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'Ark1'!$B$8</c:f>
              <c:strCache>
                <c:ptCount val="1"/>
                <c:pt idx="0">
                  <c:v>Dependent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'Ark1'!$A$9:$A$12</c:f>
              <c:strCache>
                <c:ptCount val="4"/>
                <c:pt idx="0">
                  <c:v>65 to 74</c:v>
                </c:pt>
                <c:pt idx="1">
                  <c:v>75 to 79</c:v>
                </c:pt>
                <c:pt idx="2">
                  <c:v>80 to 89</c:v>
                </c:pt>
                <c:pt idx="3">
                  <c:v>90 or more</c:v>
                </c:pt>
              </c:strCache>
            </c:strRef>
          </c:cat>
          <c:val>
            <c:numRef>
              <c:f>'Ark1'!$B$9:$B$12</c:f>
              <c:numCache>
                <c:formatCode>General</c:formatCode>
                <c:ptCount val="4"/>
                <c:pt idx="0">
                  <c:v>1.87</c:v>
                </c:pt>
                <c:pt idx="1">
                  <c:v>2.27</c:v>
                </c:pt>
                <c:pt idx="2">
                  <c:v>8.99</c:v>
                </c:pt>
                <c:pt idx="3">
                  <c:v>37.42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C1-4ACA-B6DB-44D975E3440C}"/>
            </c:ext>
          </c:extLst>
        </c:ser>
        <c:ser>
          <c:idx val="1"/>
          <c:order val="1"/>
          <c:tx>
            <c:strRef>
              <c:f>'Ark1'!$C$8</c:f>
              <c:strCache>
                <c:ptCount val="1"/>
                <c:pt idx="0">
                  <c:v>Independent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'Ark1'!$A$9:$A$12</c:f>
              <c:strCache>
                <c:ptCount val="4"/>
                <c:pt idx="0">
                  <c:v>65 to 74</c:v>
                </c:pt>
                <c:pt idx="1">
                  <c:v>75 to 79</c:v>
                </c:pt>
                <c:pt idx="2">
                  <c:v>80 to 89</c:v>
                </c:pt>
                <c:pt idx="3">
                  <c:v>90 or more</c:v>
                </c:pt>
              </c:strCache>
            </c:strRef>
          </c:cat>
          <c:val>
            <c:numRef>
              <c:f>'Ark1'!$C$9:$C$12</c:f>
              <c:numCache>
                <c:formatCode>General</c:formatCode>
                <c:ptCount val="4"/>
                <c:pt idx="0">
                  <c:v>98.1</c:v>
                </c:pt>
                <c:pt idx="1">
                  <c:v>97.7</c:v>
                </c:pt>
                <c:pt idx="2">
                  <c:v>91</c:v>
                </c:pt>
                <c:pt idx="3">
                  <c:v>62.6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C1-4ACA-B6DB-44D975E34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7287968"/>
        <c:axId val="367290920"/>
      </c:barChart>
      <c:catAx>
        <c:axId val="36728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67290920"/>
        <c:crosses val="autoZero"/>
        <c:auto val="1"/>
        <c:lblAlgn val="ctr"/>
        <c:lblOffset val="100"/>
        <c:noMultiLvlLbl val="0"/>
      </c:catAx>
      <c:valAx>
        <c:axId val="367290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6728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F2A98-E708-4E4E-9846-3B64A522C027}" type="datetimeFigureOut">
              <a:rPr lang="da-DK" smtClean="0"/>
              <a:t>27-11-2019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BA266-AB2F-4077-B3E5-1D0D498DD5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4877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72FCC-B6C8-400D-9BF0-A0A0DD4B64CD}" type="datetimeFigureOut">
              <a:rPr lang="da-DK" smtClean="0"/>
              <a:t>27-11-2019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B7F07-337E-4C13-964F-CA9FF8F022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9845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556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9594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530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0EC-EADC-491C-9F20-4B7E5EFFAF97}" type="datetimeFigureOut">
              <a:rPr lang="da-DK" smtClean="0"/>
              <a:t>27-11-2019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1F99-EF80-473C-9FA7-4C89704344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856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0EC-EADC-491C-9F20-4B7E5EFFAF97}" type="datetimeFigureOut">
              <a:rPr lang="da-DK" smtClean="0"/>
              <a:t>27-11-2019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1F99-EF80-473C-9FA7-4C89704344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462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0EC-EADC-491C-9F20-4B7E5EFFAF97}" type="datetimeFigureOut">
              <a:rPr lang="da-DK" smtClean="0"/>
              <a:t>27-11-2019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1F99-EF80-473C-9FA7-4C89704344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479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0EC-EADC-491C-9F20-4B7E5EFFAF97}" type="datetimeFigureOut">
              <a:rPr lang="da-DK" smtClean="0"/>
              <a:t>27-11-2019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1F99-EF80-473C-9FA7-4C89704344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108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0EC-EADC-491C-9F20-4B7E5EFFAF97}" type="datetimeFigureOut">
              <a:rPr lang="da-DK" smtClean="0"/>
              <a:t>27-11-2019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1F99-EF80-473C-9FA7-4C89704344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493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0EC-EADC-491C-9F20-4B7E5EFFAF97}" type="datetimeFigureOut">
              <a:rPr lang="da-DK" smtClean="0"/>
              <a:t>27-11-2019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1F99-EF80-473C-9FA7-4C89704344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576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0EC-EADC-491C-9F20-4B7E5EFFAF97}" type="datetimeFigureOut">
              <a:rPr lang="da-DK" smtClean="0"/>
              <a:t>27-11-2019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1F99-EF80-473C-9FA7-4C89704344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892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0EC-EADC-491C-9F20-4B7E5EFFAF97}" type="datetimeFigureOut">
              <a:rPr lang="da-DK" smtClean="0"/>
              <a:t>27-11-2019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1F99-EF80-473C-9FA7-4C89704344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184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0EC-EADC-491C-9F20-4B7E5EFFAF97}" type="datetimeFigureOut">
              <a:rPr lang="da-DK" smtClean="0"/>
              <a:t>27-11-2019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1F99-EF80-473C-9FA7-4C89704344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120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0EC-EADC-491C-9F20-4B7E5EFFAF97}" type="datetimeFigureOut">
              <a:rPr lang="da-DK" smtClean="0"/>
              <a:t>27-11-2019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1F99-EF80-473C-9FA7-4C89704344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76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0EC-EADC-491C-9F20-4B7E5EFFAF97}" type="datetimeFigureOut">
              <a:rPr lang="da-DK" smtClean="0"/>
              <a:t>27-11-2019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1F99-EF80-473C-9FA7-4C89704344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795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F00EC-EADC-491C-9F20-4B7E5EFFAF97}" type="datetimeFigureOut">
              <a:rPr lang="da-DK" smtClean="0"/>
              <a:t>27-11-2019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B1F99-EF80-473C-9FA7-4C89704344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415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google.dk/url?sa=i&amp;rct=j&amp;q=&amp;esrc=s&amp;source=images&amp;cd=&amp;cad=rja&amp;uact=8&amp;ved=2ahUKEwjU-_bvxPrZAhWD3CwKHacKBKEQjRx6BAgAEAU&amp;url=http://www.delmne.ec.europa.eu/code/navigate.php?Id%3D3873&amp;psig=AOvVaw2vd0Uouawn_Nt5qnrQapL8&amp;ust=1521622820596345" TargetMode="External"/><Relationship Id="rId4" Type="http://schemas.openxmlformats.org/officeDocument/2006/relationships/image" Target="cid:image001.jpg@01D37A4A.783D05B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dk/url?sa=i&amp;rct=j&amp;q=&amp;esrc=s&amp;source=images&amp;cd=&amp;cad=rja&amp;uact=8&amp;ved=2ahUKEwjU-_bvxPrZAhWD3CwKHacKBKEQjRx6BAgAEAU&amp;url=http://www.delmne.ec.europa.eu/code/navigate.php?Id%3D3873&amp;psig=AOvVaw2vd0Uouawn_Nt5qnrQapL8&amp;ust=152162282059634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dk/url?sa=i&amp;rct=j&amp;q=&amp;esrc=s&amp;source=images&amp;cd=&amp;cad=rja&amp;uact=8&amp;ved=2ahUKEwjU-_bvxPrZAhWD3CwKHacKBKEQjRx6BAgAEAU&amp;url=http://www.delmne.ec.europa.eu/code/navigate.php?Id%3D3873&amp;psig=AOvVaw2vd0Uouawn_Nt5qnrQapL8&amp;ust=1521622820596345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jpeg"/><Relationship Id="rId7" Type="http://schemas.openxmlformats.org/officeDocument/2006/relationships/chart" Target="../charts/chart1.xml"/><Relationship Id="rId2" Type="http://schemas.openxmlformats.org/officeDocument/2006/relationships/hyperlink" Target="http://www.google.dk/url?sa=i&amp;rct=j&amp;q=&amp;esrc=s&amp;source=images&amp;cd=&amp;cad=rja&amp;uact=8&amp;ved=2ahUKEwjU-_bvxPrZAhWD3CwKHacKBKEQjRx6BAgAEAU&amp;url=http://www.delmne.ec.europa.eu/code/navigate.php?Id%3D3873&amp;psig=AOvVaw2vd0Uouawn_Nt5qnrQapL8&amp;ust=1521622820596345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cid:image001.jpg@01D37A4A.783D05B0" TargetMode="Externa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dk/url?sa=i&amp;rct=j&amp;q=&amp;esrc=s&amp;source=images&amp;cd=&amp;cad=rja&amp;uact=8&amp;ved=2ahUKEwjU-_bvxPrZAhWD3CwKHacKBKEQjRx6BAgAEAU&amp;url=http://www.delmne.ec.europa.eu/code/navigate.php?Id%3D3873&amp;psig=AOvVaw2vd0Uouawn_Nt5qnrQapL8&amp;ust=1521622820596345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37A4A.783D05B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dk/url?sa=i&amp;rct=j&amp;q=&amp;esrc=s&amp;source=images&amp;cd=&amp;cad=rja&amp;uact=8&amp;ved=2ahUKEwjU-_bvxPrZAhWD3CwKHacKBKEQjRx6BAgAEAU&amp;url=http://www.delmne.ec.europa.eu/code/navigate.php?Id%3D3873&amp;psig=AOvVaw2vd0Uouawn_Nt5qnrQapL8&amp;ust=1521622820596345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dk/url?sa=i&amp;rct=j&amp;q=&amp;esrc=s&amp;source=images&amp;cd=&amp;cad=rja&amp;uact=8&amp;ved=2ahUKEwjU-_bvxPrZAhWD3CwKHacKBKEQjRx6BAgAEAU&amp;url=http://www.delmne.ec.europa.eu/code/navigate.php?Id%3D3873&amp;psig=AOvVaw2vd0Uouawn_Nt5qnrQapL8&amp;ust=152162282059634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dk/url?sa=i&amp;rct=j&amp;q=&amp;esrc=s&amp;source=images&amp;cd=&amp;cad=rja&amp;uact=8&amp;ved=2ahUKEwjU-_bvxPrZAhWD3CwKHacKBKEQjRx6BAgAEAU&amp;url=http://www.delmne.ec.europa.eu/code/navigate.php?Id%3D3873&amp;psig=AOvVaw2vd0Uouawn_Nt5qnrQapL8&amp;ust=152162282059634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dk/url?sa=i&amp;rct=j&amp;q=&amp;esrc=s&amp;source=images&amp;cd=&amp;cad=rja&amp;uact=8&amp;ved=2ahUKEwjU-_bvxPrZAhWD3CwKHacKBKEQjRx6BAgAEAU&amp;url=http://www.delmne.ec.europa.eu/code/navigate.php?Id%3D3873&amp;psig=AOvVaw2vd0Uouawn_Nt5qnrQapL8&amp;ust=152162282059634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dk/url?sa=i&amp;rct=j&amp;q=&amp;esrc=s&amp;source=images&amp;cd=&amp;cad=rja&amp;uact=8&amp;ved=2ahUKEwjU-_bvxPrZAhWD3CwKHacKBKEQjRx6BAgAEAU&amp;url=http://www.delmne.ec.europa.eu/code/navigate.php?Id%3D3873&amp;psig=AOvVaw2vd0Uouawn_Nt5qnrQapL8&amp;ust=1521622820596345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dk/url?sa=i&amp;rct=j&amp;q=&amp;esrc=s&amp;source=images&amp;cd=&amp;cad=rja&amp;uact=8&amp;ved=2ahUKEwjU-_bvxPrZAhWD3CwKHacKBKEQjRx6BAgAEAU&amp;url=http://www.delmne.ec.europa.eu/code/navigate.php?Id%3D3873&amp;psig=AOvVaw2vd0Uouawn_Nt5qnrQapL8&amp;ust=1521622820596345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hyperlink" Target="https://get.pxhere.com/photo/tea-herbal-fragrant-delicious-oregano-porcelain-mug-drink-hot-morning-medicinal-plant-treatment-pink-flowers-alternative-folk-medicine-lilac-cup-purple-coffee-cup-lavender-serveware-flower-tableware-flowerpot-saucer-porcelain-drinkware-144512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37A4A.783D05B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dk/url?sa=i&amp;rct=j&amp;q=&amp;esrc=s&amp;source=images&amp;cd=&amp;cad=rja&amp;uact=8&amp;ved=2ahUKEwjU-_bvxPrZAhWD3CwKHacKBKEQjRx6BAgAEAU&amp;url=http://www.delmne.ec.europa.eu/code/navigate.php?Id%3D3873&amp;psig=AOvVaw2vd0Uouawn_Nt5qnrQapL8&amp;ust=1521622820596345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\\its-afil02\oj-desktop$\ojncv\Desktop\EU PROJEKTER\2017 projekter\Bette preparation for senior life\Seniorbilleder til Kræn\COLOURBOX326918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" y="1449587"/>
            <a:ext cx="11646853" cy="537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2" descr="cid:image001.jpg@01D37A4A.783D05B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48" y="1636949"/>
            <a:ext cx="6741652" cy="1598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Image result for EU logo">
            <a:hlinkClick r:id="rId5"/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086" y="-120882"/>
            <a:ext cx="3153430" cy="19420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ktangel 7"/>
          <p:cNvSpPr/>
          <p:nvPr/>
        </p:nvSpPr>
        <p:spPr>
          <a:xfrm>
            <a:off x="957580" y="330767"/>
            <a:ext cx="6858000" cy="1118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 smtClean="0">
                <a:solidFill>
                  <a:schemeClr val="tx1"/>
                </a:solidFill>
              </a:rPr>
              <a:t>VELKOMMEN TIL ALLE</a:t>
            </a:r>
            <a:r>
              <a:rPr lang="da-DK" sz="3200" dirty="0" smtClean="0">
                <a:solidFill>
                  <a:schemeClr val="tx1"/>
                </a:solidFill>
              </a:rPr>
              <a:t> </a:t>
            </a:r>
            <a:endParaRPr lang="da-DK" sz="3200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6766254" y="3057233"/>
            <a:ext cx="6858000" cy="1118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 smtClean="0">
                <a:solidFill>
                  <a:schemeClr val="bg1"/>
                </a:solidFill>
              </a:rPr>
              <a:t>INTRODUKTION </a:t>
            </a:r>
            <a:r>
              <a:rPr lang="da-DK" sz="3200" dirty="0" smtClean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da-DK" sz="3200" dirty="0" smtClean="0">
                <a:solidFill>
                  <a:schemeClr val="bg1"/>
                </a:solidFill>
              </a:rPr>
              <a:t>MODUL </a:t>
            </a:r>
            <a:r>
              <a:rPr lang="da-DK" sz="3200" dirty="0" smtClean="0">
                <a:solidFill>
                  <a:schemeClr val="bg1"/>
                </a:solidFill>
              </a:rPr>
              <a:t>1</a:t>
            </a:r>
            <a:endParaRPr lang="da-DK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50835" y="273992"/>
            <a:ext cx="9603275" cy="1316748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rgbClr val="FF0000"/>
                </a:solidFill>
              </a:rPr>
              <a:t>Danmark er interessant fordi vi i Danmark har mange </a:t>
            </a:r>
            <a:r>
              <a:rPr lang="da-DK" dirty="0" err="1" smtClean="0">
                <a:solidFill>
                  <a:srgbClr val="FF0000"/>
                </a:solidFill>
              </a:rPr>
              <a:t>Longitudinale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unersøgelser</a:t>
            </a:r>
            <a:r>
              <a:rPr lang="da-DK" dirty="0" smtClean="0">
                <a:solidFill>
                  <a:srgbClr val="FF0000"/>
                </a:solidFill>
              </a:rPr>
              <a:t>.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13" name="Billedforklaring med nedadgående pil 12"/>
          <p:cNvSpPr/>
          <p:nvPr/>
        </p:nvSpPr>
        <p:spPr>
          <a:xfrm>
            <a:off x="3780896" y="3065451"/>
            <a:ext cx="1606732" cy="694821"/>
          </a:xfrm>
          <a:prstGeom prst="downArrowCallou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20 </a:t>
            </a:r>
            <a:r>
              <a:rPr lang="da-DK" dirty="0" smtClean="0"/>
              <a:t>årig</a:t>
            </a:r>
            <a:endParaRPr lang="da-DK" dirty="0"/>
          </a:p>
        </p:txBody>
      </p:sp>
      <p:sp>
        <p:nvSpPr>
          <p:cNvPr id="14" name="Billedforklaring med nedadgående pil 13"/>
          <p:cNvSpPr/>
          <p:nvPr/>
        </p:nvSpPr>
        <p:spPr>
          <a:xfrm>
            <a:off x="5643212" y="3065451"/>
            <a:ext cx="1606732" cy="694821"/>
          </a:xfrm>
          <a:prstGeom prst="downArrowCallou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40 </a:t>
            </a:r>
            <a:r>
              <a:rPr lang="da-DK" dirty="0" smtClean="0"/>
              <a:t>årig</a:t>
            </a:r>
            <a:endParaRPr lang="da-DK" dirty="0"/>
          </a:p>
        </p:txBody>
      </p:sp>
      <p:sp>
        <p:nvSpPr>
          <p:cNvPr id="15" name="Billedforklaring med nedadgående pil 14"/>
          <p:cNvSpPr/>
          <p:nvPr/>
        </p:nvSpPr>
        <p:spPr>
          <a:xfrm>
            <a:off x="7385923" y="3065449"/>
            <a:ext cx="1606732" cy="694821"/>
          </a:xfrm>
          <a:prstGeom prst="downArrowCallou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60 </a:t>
            </a:r>
            <a:r>
              <a:rPr lang="da-DK" dirty="0" smtClean="0"/>
              <a:t>årig</a:t>
            </a:r>
            <a:endParaRPr lang="da-DK" dirty="0"/>
          </a:p>
        </p:txBody>
      </p:sp>
      <p:sp>
        <p:nvSpPr>
          <p:cNvPr id="16" name="Billedforklaring med nedadgående pil 15"/>
          <p:cNvSpPr/>
          <p:nvPr/>
        </p:nvSpPr>
        <p:spPr>
          <a:xfrm>
            <a:off x="9248239" y="3065448"/>
            <a:ext cx="1606732" cy="694821"/>
          </a:xfrm>
          <a:prstGeom prst="downArrowCallou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80+ </a:t>
            </a:r>
            <a:r>
              <a:rPr lang="da-DK" dirty="0" smtClean="0"/>
              <a:t>årig</a:t>
            </a:r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4" y="4045527"/>
            <a:ext cx="11430000" cy="227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6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240911" y="5171353"/>
            <a:ext cx="5251269" cy="16067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70C0"/>
                </a:solidFill>
              </a:rPr>
              <a:t>What can you expect? </a:t>
            </a:r>
          </a:p>
          <a:p>
            <a:pPr algn="ctr"/>
            <a:r>
              <a:rPr lang="en-GB" sz="4000" b="1" dirty="0">
                <a:solidFill>
                  <a:srgbClr val="0070C0"/>
                </a:solidFill>
              </a:rPr>
              <a:t>What can I expect?</a:t>
            </a:r>
          </a:p>
          <a:p>
            <a:pPr algn="ctr"/>
            <a:endParaRPr lang="da-DK" dirty="0">
              <a:solidFill>
                <a:srgbClr val="0070C0"/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69" y="412750"/>
            <a:ext cx="7210425" cy="46101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709" y="2798527"/>
            <a:ext cx="4789198" cy="3176191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1240911" y="5171353"/>
            <a:ext cx="5251269" cy="160673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 smtClean="0">
                <a:solidFill>
                  <a:schemeClr val="tx1"/>
                </a:solidFill>
              </a:rPr>
              <a:t>HVAD KAN I FORVENTE – </a:t>
            </a:r>
          </a:p>
          <a:p>
            <a:pPr algn="ctr"/>
            <a:r>
              <a:rPr lang="da-DK" sz="3200" dirty="0" smtClean="0">
                <a:solidFill>
                  <a:schemeClr val="tx1"/>
                </a:solidFill>
              </a:rPr>
              <a:t>HVAD KAN DU FORVENTE </a:t>
            </a:r>
            <a:endParaRPr lang="da-DK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1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535577" y="1489166"/>
            <a:ext cx="4367520" cy="309299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LAD OS ETABLERE EN FÆLLES FORSTÅELSE AF HVORDAN DET SER UD – PT.</a:t>
            </a:r>
            <a:endParaRPr lang="en-GB" sz="2800" dirty="0"/>
          </a:p>
        </p:txBody>
      </p:sp>
      <p:sp>
        <p:nvSpPr>
          <p:cNvPr id="7" name="Rektangel 6"/>
          <p:cNvSpPr/>
          <p:nvPr/>
        </p:nvSpPr>
        <p:spPr>
          <a:xfrm>
            <a:off x="6096000" y="1666240"/>
            <a:ext cx="5481320" cy="1188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HVOR MANGE FORBLIVER UAFHÆNGIGE?</a:t>
            </a:r>
            <a:endParaRPr lang="en-GB" sz="2400" dirty="0"/>
          </a:p>
        </p:txBody>
      </p:sp>
      <p:sp>
        <p:nvSpPr>
          <p:cNvPr id="8" name="Rektangel 7"/>
          <p:cNvSpPr/>
          <p:nvPr/>
        </p:nvSpPr>
        <p:spPr>
          <a:xfrm>
            <a:off x="6055360" y="3213100"/>
            <a:ext cx="3220720" cy="11887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HVOR MANGE BLIVER AFHÆNGIGE AF HJÆLP SENERE I LIVET ?</a:t>
            </a:r>
            <a:endParaRPr lang="en-GB" dirty="0"/>
          </a:p>
        </p:txBody>
      </p:sp>
      <p:sp>
        <p:nvSpPr>
          <p:cNvPr id="9" name="Rektangel 8"/>
          <p:cNvSpPr/>
          <p:nvPr/>
        </p:nvSpPr>
        <p:spPr>
          <a:xfrm>
            <a:off x="8260079" y="4582160"/>
            <a:ext cx="1576939" cy="11836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FORM AF HJEMMEPLEJE YDELSER</a:t>
            </a:r>
            <a:endParaRPr lang="en-GB" dirty="0"/>
          </a:p>
        </p:txBody>
      </p:sp>
      <p:sp>
        <p:nvSpPr>
          <p:cNvPr id="10" name="Rektangel 9"/>
          <p:cNvSpPr/>
          <p:nvPr/>
        </p:nvSpPr>
        <p:spPr>
          <a:xfrm>
            <a:off x="10093960" y="3990340"/>
            <a:ext cx="1764364" cy="11836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FORM AF</a:t>
            </a:r>
            <a:r>
              <a:rPr lang="en-GB" dirty="0" smtClean="0"/>
              <a:t> INSTITUTIONEL OMSORG</a:t>
            </a:r>
            <a:endParaRPr lang="en-GB" dirty="0"/>
          </a:p>
        </p:txBody>
      </p:sp>
      <p:sp>
        <p:nvSpPr>
          <p:cNvPr id="11" name="Bøjet pil 10"/>
          <p:cNvSpPr/>
          <p:nvPr/>
        </p:nvSpPr>
        <p:spPr>
          <a:xfrm rot="10800000" flipH="1">
            <a:off x="7437120" y="4521200"/>
            <a:ext cx="751840" cy="8280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2" name="Bøjet pil 11"/>
          <p:cNvSpPr/>
          <p:nvPr/>
        </p:nvSpPr>
        <p:spPr>
          <a:xfrm rot="5400000" flipH="1">
            <a:off x="9836010" y="4896486"/>
            <a:ext cx="797560" cy="90551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4" name="Bøjet pil 13"/>
          <p:cNvSpPr/>
          <p:nvPr/>
        </p:nvSpPr>
        <p:spPr>
          <a:xfrm rot="16200000" flipH="1" flipV="1">
            <a:off x="9742805" y="3032164"/>
            <a:ext cx="731520" cy="119499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cxnSp>
        <p:nvCxnSpPr>
          <p:cNvPr id="17" name="Lige pilforbindelse 16"/>
          <p:cNvCxnSpPr>
            <a:stCxn id="5" idx="3"/>
          </p:cNvCxnSpPr>
          <p:nvPr/>
        </p:nvCxnSpPr>
        <p:spPr>
          <a:xfrm flipV="1">
            <a:off x="4903097" y="2291081"/>
            <a:ext cx="1081143" cy="74458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pilforbindelse 17"/>
          <p:cNvCxnSpPr>
            <a:stCxn id="5" idx="3"/>
          </p:cNvCxnSpPr>
          <p:nvPr/>
        </p:nvCxnSpPr>
        <p:spPr>
          <a:xfrm>
            <a:off x="4903097" y="3035663"/>
            <a:ext cx="1081143" cy="593996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64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219548" y="1920966"/>
            <a:ext cx="3778412" cy="186798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dirty="0" smtClean="0"/>
              <a:t>Når danske tal er interessante er det fordi vi ikke forventer at de viser den reelle situation</a:t>
            </a:r>
            <a:endParaRPr lang="da-DK" sz="2800" dirty="0"/>
          </a:p>
        </p:txBody>
      </p:sp>
      <p:sp>
        <p:nvSpPr>
          <p:cNvPr id="7" name="Rektangel 6"/>
          <p:cNvSpPr/>
          <p:nvPr/>
        </p:nvSpPr>
        <p:spPr>
          <a:xfrm>
            <a:off x="6096000" y="1666240"/>
            <a:ext cx="5481320" cy="1188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HVOR MANGE FORBLIVER UAFHÆNGIGE?</a:t>
            </a:r>
            <a:endParaRPr lang="en-GB" dirty="0"/>
          </a:p>
        </p:txBody>
      </p:sp>
      <p:sp>
        <p:nvSpPr>
          <p:cNvPr id="8" name="Rektangel 7"/>
          <p:cNvSpPr/>
          <p:nvPr/>
        </p:nvSpPr>
        <p:spPr>
          <a:xfrm>
            <a:off x="6055360" y="3213100"/>
            <a:ext cx="3220720" cy="11887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HVOR MANGE BLIVER AFHÆNGIGE AF HJÆLP SENERE I LIVET ?</a:t>
            </a:r>
            <a:endParaRPr lang="en-GB" dirty="0"/>
          </a:p>
        </p:txBody>
      </p:sp>
      <p:sp>
        <p:nvSpPr>
          <p:cNvPr id="9" name="Rektangel 8"/>
          <p:cNvSpPr/>
          <p:nvPr/>
        </p:nvSpPr>
        <p:spPr>
          <a:xfrm>
            <a:off x="8260080" y="4582160"/>
            <a:ext cx="1483360" cy="11836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 FORM AF HJEMMEPLEJE YDELSER</a:t>
            </a:r>
            <a:endParaRPr lang="en-GB" dirty="0"/>
          </a:p>
        </p:txBody>
      </p:sp>
      <p:sp>
        <p:nvSpPr>
          <p:cNvPr id="10" name="Rektangel 9"/>
          <p:cNvSpPr/>
          <p:nvPr/>
        </p:nvSpPr>
        <p:spPr>
          <a:xfrm>
            <a:off x="10093960" y="3990340"/>
            <a:ext cx="1483360" cy="11836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 FORM AF INSTITUTIONEL OMSORG</a:t>
            </a:r>
            <a:endParaRPr lang="en-GB" dirty="0"/>
          </a:p>
        </p:txBody>
      </p:sp>
      <p:sp>
        <p:nvSpPr>
          <p:cNvPr id="11" name="Bøjet pil 10"/>
          <p:cNvSpPr/>
          <p:nvPr/>
        </p:nvSpPr>
        <p:spPr>
          <a:xfrm rot="10800000" flipH="1">
            <a:off x="7437120" y="4521200"/>
            <a:ext cx="751840" cy="8280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2" name="Bøjet pil 11"/>
          <p:cNvSpPr/>
          <p:nvPr/>
        </p:nvSpPr>
        <p:spPr>
          <a:xfrm rot="5400000" flipH="1">
            <a:off x="10162540" y="4929506"/>
            <a:ext cx="797560" cy="90551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4" name="Bøjet pil 13"/>
          <p:cNvSpPr/>
          <p:nvPr/>
        </p:nvSpPr>
        <p:spPr>
          <a:xfrm rot="16200000" flipH="1" flipV="1">
            <a:off x="9742805" y="3032164"/>
            <a:ext cx="731520" cy="119499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cxnSp>
        <p:nvCxnSpPr>
          <p:cNvPr id="17" name="Lige pilforbindelse 16"/>
          <p:cNvCxnSpPr/>
          <p:nvPr/>
        </p:nvCxnSpPr>
        <p:spPr>
          <a:xfrm flipV="1">
            <a:off x="3997960" y="2254523"/>
            <a:ext cx="1647754" cy="71537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pilforbindelse 17"/>
          <p:cNvCxnSpPr/>
          <p:nvPr/>
        </p:nvCxnSpPr>
        <p:spPr>
          <a:xfrm>
            <a:off x="3997960" y="3063240"/>
            <a:ext cx="1986280" cy="566419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/>
        </p:nvSpPr>
        <p:spPr>
          <a:xfrm>
            <a:off x="219547" y="4899258"/>
            <a:ext cx="6277505" cy="155088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dirty="0" smtClean="0"/>
              <a:t>Fordi omsorg og pleje er gratis i Danmark – forventes det, at alle der har behov, søger og modtager hjælp, er registreret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42012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rc_mi" descr="Image result for EU logo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947" y="0"/>
            <a:ext cx="1416332" cy="80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527" y="4895066"/>
            <a:ext cx="613235" cy="1564154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03863" y="4836647"/>
            <a:ext cx="613235" cy="1564154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2474" y="5056234"/>
            <a:ext cx="613235" cy="1564154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593" y="5095290"/>
            <a:ext cx="613235" cy="1564154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7186" y="4687129"/>
            <a:ext cx="613235" cy="1564154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252" y="5056234"/>
            <a:ext cx="613235" cy="1564154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257" y="5056234"/>
            <a:ext cx="613235" cy="1564154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9743" y="4833888"/>
            <a:ext cx="613235" cy="1564154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4223" y="5213383"/>
            <a:ext cx="613235" cy="1564154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8456" y="4833888"/>
            <a:ext cx="613235" cy="1564154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64175" y="4866860"/>
            <a:ext cx="613235" cy="1564154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65313" y="4833888"/>
            <a:ext cx="613235" cy="1564154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78087" y="5056234"/>
            <a:ext cx="613235" cy="1564154"/>
          </a:xfrm>
          <a:prstGeom prst="rect">
            <a:avLst/>
          </a:prstGeom>
        </p:spPr>
      </p:pic>
      <p:pic>
        <p:nvPicPr>
          <p:cNvPr id="24" name="Billed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73132" y="5095290"/>
            <a:ext cx="613235" cy="1564154"/>
          </a:xfrm>
          <a:prstGeom prst="rect">
            <a:avLst/>
          </a:prstGeom>
        </p:spPr>
      </p:pic>
      <p:pic>
        <p:nvPicPr>
          <p:cNvPr id="25" name="Billed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9471" y="4786506"/>
            <a:ext cx="613235" cy="1564154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523990" y="5005103"/>
            <a:ext cx="613235" cy="1564154"/>
          </a:xfrm>
          <a:prstGeom prst="rect">
            <a:avLst/>
          </a:prstGeom>
        </p:spPr>
      </p:pic>
      <p:pic>
        <p:nvPicPr>
          <p:cNvPr id="27" name="Billed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21578" y="4785992"/>
            <a:ext cx="613235" cy="1564154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80177" y="5264378"/>
            <a:ext cx="613235" cy="1564154"/>
          </a:xfrm>
          <a:prstGeom prst="rect">
            <a:avLst/>
          </a:prstGeom>
        </p:spPr>
      </p:pic>
      <p:pic>
        <p:nvPicPr>
          <p:cNvPr id="29" name="Billede 28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3920" y="5196359"/>
            <a:ext cx="613235" cy="1564154"/>
          </a:xfrm>
          <a:prstGeom prst="rect">
            <a:avLst/>
          </a:prstGeom>
        </p:spPr>
      </p:pic>
      <p:pic>
        <p:nvPicPr>
          <p:cNvPr id="30" name="Billed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8670" y="5153348"/>
            <a:ext cx="613235" cy="1564154"/>
          </a:xfrm>
          <a:prstGeom prst="rect">
            <a:avLst/>
          </a:prstGeom>
        </p:spPr>
      </p:pic>
      <p:sp>
        <p:nvSpPr>
          <p:cNvPr id="32" name="Rektangel 31"/>
          <p:cNvSpPr/>
          <p:nvPr/>
        </p:nvSpPr>
        <p:spPr>
          <a:xfrm>
            <a:off x="323273" y="6216073"/>
            <a:ext cx="3177310" cy="516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00" dirty="0" smtClean="0"/>
              <a:t>Source: </a:t>
            </a:r>
            <a:r>
              <a:rPr lang="da-DK" sz="1000" dirty="0" err="1" smtClean="0"/>
              <a:t>Processed</a:t>
            </a:r>
            <a:r>
              <a:rPr lang="da-DK" sz="1000" dirty="0" smtClean="0"/>
              <a:t> </a:t>
            </a:r>
            <a:r>
              <a:rPr lang="da-DK" sz="1000" dirty="0" err="1"/>
              <a:t>figures</a:t>
            </a:r>
            <a:r>
              <a:rPr lang="da-DK" sz="1000" dirty="0"/>
              <a:t> </a:t>
            </a:r>
            <a:r>
              <a:rPr lang="da-DK" sz="1000" dirty="0" smtClean="0"/>
              <a:t>from </a:t>
            </a:r>
            <a:r>
              <a:rPr lang="da-DK" sz="1000" dirty="0"/>
              <a:t>https://www.dst.dk/da/Statistik/nyt/NytHtml?cid=30289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14992"/>
              </p:ext>
            </p:extLst>
          </p:nvPr>
        </p:nvGraphicFramePr>
        <p:xfrm>
          <a:off x="1815798" y="1529609"/>
          <a:ext cx="866275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550">
                  <a:extLst>
                    <a:ext uri="{9D8B030D-6E8A-4147-A177-3AD203B41FA5}">
                      <a16:colId xmlns:a16="http://schemas.microsoft.com/office/drawing/2014/main" val="1105622509"/>
                    </a:ext>
                  </a:extLst>
                </a:gridCol>
                <a:gridCol w="1732550">
                  <a:extLst>
                    <a:ext uri="{9D8B030D-6E8A-4147-A177-3AD203B41FA5}">
                      <a16:colId xmlns:a16="http://schemas.microsoft.com/office/drawing/2014/main" val="3982182534"/>
                    </a:ext>
                  </a:extLst>
                </a:gridCol>
                <a:gridCol w="1732550">
                  <a:extLst>
                    <a:ext uri="{9D8B030D-6E8A-4147-A177-3AD203B41FA5}">
                      <a16:colId xmlns:a16="http://schemas.microsoft.com/office/drawing/2014/main" val="249212220"/>
                    </a:ext>
                  </a:extLst>
                </a:gridCol>
                <a:gridCol w="1732550">
                  <a:extLst>
                    <a:ext uri="{9D8B030D-6E8A-4147-A177-3AD203B41FA5}">
                      <a16:colId xmlns:a16="http://schemas.microsoft.com/office/drawing/2014/main" val="2170670530"/>
                    </a:ext>
                  </a:extLst>
                </a:gridCol>
                <a:gridCol w="1732550">
                  <a:extLst>
                    <a:ext uri="{9D8B030D-6E8A-4147-A177-3AD203B41FA5}">
                      <a16:colId xmlns:a16="http://schemas.microsoft.com/office/drawing/2014/main" val="724493383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da-DK" dirty="0" smtClean="0"/>
                        <a:t>Hvor mange ældre i forskellige</a:t>
                      </a:r>
                      <a:r>
                        <a:rPr lang="da-DK" baseline="0" dirty="0" smtClean="0"/>
                        <a:t> aldersgrupper modtager ydelser fra hjemmeplejen i 2017</a:t>
                      </a:r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318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65 – 79</a:t>
                      </a:r>
                      <a:r>
                        <a:rPr lang="da-DK" baseline="0" dirty="0" smtClean="0"/>
                        <a:t> år</a:t>
                      </a:r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80</a:t>
                      </a:r>
                      <a:r>
                        <a:rPr lang="da-DK" baseline="0" dirty="0" smtClean="0"/>
                        <a:t> – 90+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Total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48419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da-DK" dirty="0" smtClean="0"/>
                        <a:t>Total antal i aldersgruppen</a:t>
                      </a:r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845.451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249.721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1.051.172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478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da-DK" dirty="0" smtClean="0"/>
                        <a:t>Antal</a:t>
                      </a:r>
                      <a:r>
                        <a:rPr lang="da-DK" baseline="0" dirty="0" smtClean="0"/>
                        <a:t> modtagere af hjemmepleje</a:t>
                      </a:r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58.590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87.402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145.992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806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6,9%</a:t>
                      </a:r>
                      <a:endParaRPr lang="da-DK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35%</a:t>
                      </a:r>
                      <a:endParaRPr lang="da-DK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588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54893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da-DK" dirty="0" smtClean="0"/>
                        <a:t>Hvor mange modtog ingen ydelser</a:t>
                      </a:r>
                      <a:endParaRPr lang="da-DK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93,1%</a:t>
                      </a:r>
                      <a:endParaRPr lang="da-DK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65%</a:t>
                      </a:r>
                      <a:endParaRPr lang="da-DK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091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rc_mi" descr="Image result for EU logo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947" y="0"/>
            <a:ext cx="1416332" cy="80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527" y="4895066"/>
            <a:ext cx="613235" cy="1564154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03863" y="4836647"/>
            <a:ext cx="613235" cy="1564154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2474" y="5056234"/>
            <a:ext cx="613235" cy="1564154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593" y="5095290"/>
            <a:ext cx="613235" cy="1564154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7186" y="4687129"/>
            <a:ext cx="613235" cy="1564154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252" y="5056234"/>
            <a:ext cx="613235" cy="1564154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257" y="5056234"/>
            <a:ext cx="613235" cy="1564154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9743" y="4833888"/>
            <a:ext cx="613235" cy="1564154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4223" y="5213383"/>
            <a:ext cx="613235" cy="1564154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8456" y="4833888"/>
            <a:ext cx="613235" cy="1564154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64175" y="4866860"/>
            <a:ext cx="613235" cy="1564154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65313" y="4833888"/>
            <a:ext cx="613235" cy="1564154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78087" y="5056234"/>
            <a:ext cx="613235" cy="1564154"/>
          </a:xfrm>
          <a:prstGeom prst="rect">
            <a:avLst/>
          </a:prstGeom>
        </p:spPr>
      </p:pic>
      <p:pic>
        <p:nvPicPr>
          <p:cNvPr id="24" name="Billed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73132" y="5095290"/>
            <a:ext cx="613235" cy="1564154"/>
          </a:xfrm>
          <a:prstGeom prst="rect">
            <a:avLst/>
          </a:prstGeom>
        </p:spPr>
      </p:pic>
      <p:pic>
        <p:nvPicPr>
          <p:cNvPr id="25" name="Billed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9471" y="4786506"/>
            <a:ext cx="613235" cy="1564154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523990" y="5005103"/>
            <a:ext cx="613235" cy="1564154"/>
          </a:xfrm>
          <a:prstGeom prst="rect">
            <a:avLst/>
          </a:prstGeom>
        </p:spPr>
      </p:pic>
      <p:pic>
        <p:nvPicPr>
          <p:cNvPr id="27" name="Billed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21578" y="4785992"/>
            <a:ext cx="613235" cy="1564154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80177" y="5264378"/>
            <a:ext cx="613235" cy="1564154"/>
          </a:xfrm>
          <a:prstGeom prst="rect">
            <a:avLst/>
          </a:prstGeom>
        </p:spPr>
      </p:pic>
      <p:pic>
        <p:nvPicPr>
          <p:cNvPr id="29" name="Billede 28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3920" y="5196359"/>
            <a:ext cx="613235" cy="1564154"/>
          </a:xfrm>
          <a:prstGeom prst="rect">
            <a:avLst/>
          </a:prstGeom>
        </p:spPr>
      </p:pic>
      <p:pic>
        <p:nvPicPr>
          <p:cNvPr id="30" name="Billed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8670" y="5153348"/>
            <a:ext cx="613235" cy="1564154"/>
          </a:xfrm>
          <a:prstGeom prst="rect">
            <a:avLst/>
          </a:prstGeom>
        </p:spPr>
      </p:pic>
      <p:sp>
        <p:nvSpPr>
          <p:cNvPr id="32" name="Rektangel 31"/>
          <p:cNvSpPr/>
          <p:nvPr/>
        </p:nvSpPr>
        <p:spPr>
          <a:xfrm>
            <a:off x="323273" y="6216073"/>
            <a:ext cx="3177310" cy="516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00" dirty="0" smtClean="0"/>
              <a:t>Source: </a:t>
            </a:r>
            <a:r>
              <a:rPr lang="da-DK" sz="1000" dirty="0" err="1" smtClean="0"/>
              <a:t>Processed</a:t>
            </a:r>
            <a:r>
              <a:rPr lang="da-DK" sz="1000" dirty="0" smtClean="0"/>
              <a:t> </a:t>
            </a:r>
            <a:r>
              <a:rPr lang="da-DK" sz="1000" dirty="0" err="1"/>
              <a:t>figures</a:t>
            </a:r>
            <a:r>
              <a:rPr lang="da-DK" sz="1000" dirty="0"/>
              <a:t> </a:t>
            </a:r>
            <a:r>
              <a:rPr lang="da-DK" sz="1000" dirty="0" smtClean="0"/>
              <a:t>from </a:t>
            </a:r>
            <a:r>
              <a:rPr lang="da-DK" sz="1000" dirty="0"/>
              <a:t>https://www.dst.dk/da/Statistik/nyt/NytHtml?cid=30289</a:t>
            </a:r>
          </a:p>
        </p:txBody>
      </p:sp>
      <p:pic>
        <p:nvPicPr>
          <p:cNvPr id="31" name="Billed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372" y="1426344"/>
            <a:ext cx="91725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rc_mi" descr="Image result for EU logo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947" y="0"/>
            <a:ext cx="1416332" cy="80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lede 11" descr="cid:image001.jpg@01D37A4A.783D05B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76549" cy="5538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ktangel 4"/>
          <p:cNvSpPr/>
          <p:nvPr/>
        </p:nvSpPr>
        <p:spPr>
          <a:xfrm>
            <a:off x="2801851" y="100148"/>
            <a:ext cx="6317673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>
                <a:solidFill>
                  <a:schemeClr val="tx1"/>
                </a:solidFill>
              </a:rPr>
              <a:t>LAD OS FOR TALLENE PÅ BORDET</a:t>
            </a:r>
            <a:endParaRPr lang="da-DK" sz="2400" dirty="0">
              <a:solidFill>
                <a:schemeClr val="tx1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06044" y="5050502"/>
            <a:ext cx="613235" cy="1564154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1163" y="4786631"/>
            <a:ext cx="613235" cy="1564154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1458" y="5063150"/>
            <a:ext cx="613235" cy="1564154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4693" y="4838454"/>
            <a:ext cx="613235" cy="1564154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97928" y="5063150"/>
            <a:ext cx="613235" cy="1564154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603558" y="4341895"/>
            <a:ext cx="7019925" cy="146459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Selv efter de er fyldt 90 bor og lever mere end 6 ud af 10 stadig i deres egne hjem. - </a:t>
            </a:r>
            <a:endParaRPr lang="da-DK" dirty="0"/>
          </a:p>
        </p:txBody>
      </p:sp>
      <p:pic>
        <p:nvPicPr>
          <p:cNvPr id="20" name="Billede 19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49089" y="4810357"/>
            <a:ext cx="613235" cy="1564154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72956" y="5287846"/>
            <a:ext cx="613235" cy="1564154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60847" y="5052755"/>
            <a:ext cx="613235" cy="1564154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27759" y="4786631"/>
            <a:ext cx="613235" cy="1564154"/>
          </a:xfrm>
          <a:prstGeom prst="rect">
            <a:avLst/>
          </a:prstGeom>
        </p:spPr>
      </p:pic>
      <p:pic>
        <p:nvPicPr>
          <p:cNvPr id="24" name="Billede 23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1445" y="5168031"/>
            <a:ext cx="613235" cy="1564154"/>
          </a:xfrm>
          <a:prstGeom prst="rect">
            <a:avLst/>
          </a:prstGeom>
        </p:spPr>
      </p:pic>
      <p:sp>
        <p:nvSpPr>
          <p:cNvPr id="25" name="Rektangel 24"/>
          <p:cNvSpPr/>
          <p:nvPr/>
        </p:nvSpPr>
        <p:spPr>
          <a:xfrm>
            <a:off x="323273" y="6216073"/>
            <a:ext cx="3177310" cy="516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00" dirty="0" smtClean="0"/>
              <a:t>Source: </a:t>
            </a:r>
            <a:r>
              <a:rPr lang="da-DK" sz="1000" dirty="0" err="1" smtClean="0"/>
              <a:t>Processed</a:t>
            </a:r>
            <a:r>
              <a:rPr lang="da-DK" sz="1000" dirty="0" smtClean="0"/>
              <a:t> </a:t>
            </a:r>
            <a:r>
              <a:rPr lang="da-DK" sz="1000" dirty="0" err="1"/>
              <a:t>figures</a:t>
            </a:r>
            <a:r>
              <a:rPr lang="da-DK" sz="1000" dirty="0"/>
              <a:t> </a:t>
            </a:r>
            <a:r>
              <a:rPr lang="da-DK" sz="1000" dirty="0" smtClean="0"/>
              <a:t>from </a:t>
            </a:r>
            <a:r>
              <a:rPr lang="da-DK" sz="1000" dirty="0"/>
              <a:t>https://www.dst.dk/da/Statistik/nyt/NytHtml?cid=30289</a:t>
            </a:r>
          </a:p>
        </p:txBody>
      </p:sp>
      <p:graphicFrame>
        <p:nvGraphicFramePr>
          <p:cNvPr id="26" name="Diagram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611566"/>
              </p:ext>
            </p:extLst>
          </p:nvPr>
        </p:nvGraphicFramePr>
        <p:xfrm>
          <a:off x="184326" y="1300922"/>
          <a:ext cx="5332554" cy="3063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7" name="Billed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8636" y="1939603"/>
            <a:ext cx="6630643" cy="20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rc_mi" descr="Image result for EU logo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947" y="0"/>
            <a:ext cx="1416332" cy="80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527" y="4895066"/>
            <a:ext cx="613235" cy="1564154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03863" y="4836647"/>
            <a:ext cx="613235" cy="1564154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2474" y="5056234"/>
            <a:ext cx="613235" cy="1564154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593" y="5095290"/>
            <a:ext cx="613235" cy="1564154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7186" y="4687129"/>
            <a:ext cx="613235" cy="1564154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252" y="5056234"/>
            <a:ext cx="613235" cy="1564154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257" y="5056234"/>
            <a:ext cx="613235" cy="1564154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9743" y="4833888"/>
            <a:ext cx="613235" cy="1564154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4223" y="5213383"/>
            <a:ext cx="613235" cy="1564154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8456" y="4833888"/>
            <a:ext cx="613235" cy="1564154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64175" y="4866860"/>
            <a:ext cx="613235" cy="1564154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65313" y="4833888"/>
            <a:ext cx="613235" cy="1564154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78087" y="5056234"/>
            <a:ext cx="613235" cy="1564154"/>
          </a:xfrm>
          <a:prstGeom prst="rect">
            <a:avLst/>
          </a:prstGeom>
        </p:spPr>
      </p:pic>
      <p:pic>
        <p:nvPicPr>
          <p:cNvPr id="24" name="Billed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73132" y="5095290"/>
            <a:ext cx="613235" cy="1564154"/>
          </a:xfrm>
          <a:prstGeom prst="rect">
            <a:avLst/>
          </a:prstGeom>
        </p:spPr>
      </p:pic>
      <p:pic>
        <p:nvPicPr>
          <p:cNvPr id="25" name="Billed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9471" y="4786506"/>
            <a:ext cx="613235" cy="1564154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523990" y="5005103"/>
            <a:ext cx="613235" cy="1564154"/>
          </a:xfrm>
          <a:prstGeom prst="rect">
            <a:avLst/>
          </a:prstGeom>
        </p:spPr>
      </p:pic>
      <p:pic>
        <p:nvPicPr>
          <p:cNvPr id="27" name="Billed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21578" y="4785992"/>
            <a:ext cx="613235" cy="1564154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80177" y="5264378"/>
            <a:ext cx="613235" cy="1564154"/>
          </a:xfrm>
          <a:prstGeom prst="rect">
            <a:avLst/>
          </a:prstGeom>
        </p:spPr>
      </p:pic>
      <p:pic>
        <p:nvPicPr>
          <p:cNvPr id="30" name="Billed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8670" y="5153348"/>
            <a:ext cx="613235" cy="1564154"/>
          </a:xfrm>
          <a:prstGeom prst="rect">
            <a:avLst/>
          </a:prstGeom>
        </p:spPr>
      </p:pic>
      <p:pic>
        <p:nvPicPr>
          <p:cNvPr id="32" name="Billede 3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514744" y="5153348"/>
            <a:ext cx="613235" cy="1564154"/>
          </a:xfrm>
          <a:prstGeom prst="rect">
            <a:avLst/>
          </a:prstGeom>
        </p:spPr>
      </p:pic>
      <p:sp>
        <p:nvSpPr>
          <p:cNvPr id="33" name="Rektangel 32"/>
          <p:cNvSpPr/>
          <p:nvPr/>
        </p:nvSpPr>
        <p:spPr>
          <a:xfrm>
            <a:off x="323273" y="6216073"/>
            <a:ext cx="3177310" cy="516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00" dirty="0" smtClean="0"/>
              <a:t>Source: </a:t>
            </a:r>
            <a:r>
              <a:rPr lang="da-DK" sz="1000" dirty="0" err="1" smtClean="0"/>
              <a:t>Processed</a:t>
            </a:r>
            <a:r>
              <a:rPr lang="da-DK" sz="1000" dirty="0" smtClean="0"/>
              <a:t> </a:t>
            </a:r>
            <a:r>
              <a:rPr lang="da-DK" sz="1000" dirty="0" err="1"/>
              <a:t>figures</a:t>
            </a:r>
            <a:r>
              <a:rPr lang="da-DK" sz="1000" dirty="0"/>
              <a:t> </a:t>
            </a:r>
            <a:r>
              <a:rPr lang="da-DK" sz="1000" dirty="0" smtClean="0"/>
              <a:t>from </a:t>
            </a:r>
            <a:r>
              <a:rPr lang="da-DK" sz="1000" dirty="0"/>
              <a:t>https://www.dst.dk/da/Statistik/nyt/NytHtml?cid=30289</a:t>
            </a:r>
          </a:p>
        </p:txBody>
      </p:sp>
      <p:pic>
        <p:nvPicPr>
          <p:cNvPr id="29" name="Pladsholder til indhold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144" y="1763054"/>
            <a:ext cx="10515600" cy="270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57504" y="2674494"/>
            <a:ext cx="6018681" cy="12044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3600" dirty="0" smtClean="0"/>
              <a:t>Hvor lang tid har vi brug for pleje</a:t>
            </a:r>
            <a:r>
              <a:rPr lang="da-DK" sz="3600" dirty="0" smtClean="0"/>
              <a:t> og omsorg I gennemsnit.</a:t>
            </a:r>
            <a:endParaRPr lang="da-DK" sz="3600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982" y="1712047"/>
            <a:ext cx="4573010" cy="30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35268" y="141684"/>
            <a:ext cx="10589594" cy="702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Antal </a:t>
            </a:r>
            <a:r>
              <a:rPr lang="en-US" sz="3200" b="1" dirty="0" err="1" smtClean="0"/>
              <a:t>år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uden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og</a:t>
            </a:r>
            <a:r>
              <a:rPr lang="en-US" sz="3200" b="1" dirty="0" smtClean="0"/>
              <a:t> med </a:t>
            </a:r>
            <a:r>
              <a:rPr lang="en-US" sz="3200" b="1" dirty="0" err="1" smtClean="0"/>
              <a:t>funktionelle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begrænsninger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3200" b="1" dirty="0" err="1" smtClean="0"/>
              <a:t>efter</a:t>
            </a:r>
            <a:r>
              <a:rPr lang="en-US" sz="3200" b="1" dirty="0" smtClean="0"/>
              <a:t> man </a:t>
            </a:r>
            <a:r>
              <a:rPr lang="en-US" sz="3200" b="1" dirty="0" err="1" smtClean="0"/>
              <a:t>er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fyldt</a:t>
            </a:r>
            <a:r>
              <a:rPr lang="en-US" sz="3200" b="1" dirty="0" smtClean="0"/>
              <a:t> 60 </a:t>
            </a:r>
            <a:r>
              <a:rPr lang="en-US" sz="3200" b="1" dirty="0" err="1" smtClean="0"/>
              <a:t>år</a:t>
            </a:r>
            <a:endParaRPr lang="en-US" sz="3200" b="1" dirty="0"/>
          </a:p>
        </p:txBody>
      </p:sp>
      <p:sp>
        <p:nvSpPr>
          <p:cNvPr id="4" name="Rektangel 3"/>
          <p:cNvSpPr/>
          <p:nvPr/>
        </p:nvSpPr>
        <p:spPr>
          <a:xfrm>
            <a:off x="1589519" y="6023024"/>
            <a:ext cx="9051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dirty="0"/>
              <a:t>https://www.sum.dk/~/media/Filer%20-%20Publikationer_i_pdf/2013/Hjemmehjaelpskommissionen-fremtidens-hjemmehjaelp-juli-2013/Hjemmehjaelpskommissionen-fremtidens-hjemmehjaelp-juli-2013.pdf</a:t>
            </a:r>
          </a:p>
        </p:txBody>
      </p:sp>
      <p:sp>
        <p:nvSpPr>
          <p:cNvPr id="18" name="Rektangel 17"/>
          <p:cNvSpPr/>
          <p:nvPr/>
        </p:nvSpPr>
        <p:spPr>
          <a:xfrm>
            <a:off x="496010" y="1027682"/>
            <a:ext cx="3648836" cy="5166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b="1" dirty="0" smtClean="0">
                <a:solidFill>
                  <a:schemeClr val="tx1"/>
                </a:solidFill>
              </a:rPr>
              <a:t>Kvinder</a:t>
            </a:r>
            <a:endParaRPr lang="da-DK" sz="2800" b="1" dirty="0">
              <a:solidFill>
                <a:schemeClr val="tx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50566" y="5993356"/>
            <a:ext cx="11573692" cy="840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>
                <a:solidFill>
                  <a:schemeClr val="tx1"/>
                </a:solidFill>
              </a:rPr>
              <a:t>60</a:t>
            </a:r>
          </a:p>
          <a:p>
            <a:pPr algn="ctr"/>
            <a:r>
              <a:rPr lang="da-DK" sz="2400" b="1" dirty="0" smtClean="0">
                <a:solidFill>
                  <a:schemeClr val="tx1"/>
                </a:solidFill>
              </a:rPr>
              <a:t>År</a:t>
            </a:r>
            <a:endParaRPr lang="da-DK" sz="2400" b="1" dirty="0">
              <a:solidFill>
                <a:schemeClr val="tx1"/>
              </a:solidFill>
            </a:endParaRPr>
          </a:p>
        </p:txBody>
      </p:sp>
      <p:sp>
        <p:nvSpPr>
          <p:cNvPr id="27" name="Rektangel 26"/>
          <p:cNvSpPr/>
          <p:nvPr/>
        </p:nvSpPr>
        <p:spPr>
          <a:xfrm>
            <a:off x="4001729" y="3605023"/>
            <a:ext cx="1327653" cy="239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r>
              <a:rPr lang="da-DK" sz="2000" b="1" dirty="0">
                <a:solidFill>
                  <a:sysClr val="windowText" lastClr="000000"/>
                </a:solidFill>
              </a:rPr>
              <a:t>13,3</a:t>
            </a:r>
          </a:p>
          <a:p>
            <a:pPr algn="ctr"/>
            <a:r>
              <a:rPr lang="da-DK" sz="2000" b="1" dirty="0" smtClean="0">
                <a:solidFill>
                  <a:sysClr val="windowText" lastClr="000000"/>
                </a:solidFill>
              </a:rPr>
              <a:t>År</a:t>
            </a:r>
            <a:endParaRPr lang="da-DK" sz="2000" b="1" dirty="0">
              <a:solidFill>
                <a:sysClr val="windowText" lastClr="000000"/>
              </a:solidFill>
            </a:endParaRPr>
          </a:p>
          <a:p>
            <a:pPr algn="ctr"/>
            <a:endParaRPr lang="da-DK" sz="2800" b="1" dirty="0">
              <a:solidFill>
                <a:sysClr val="windowText" lastClr="000000"/>
              </a:solidFill>
            </a:endParaRPr>
          </a:p>
          <a:p>
            <a:pPr algn="ctr"/>
            <a:endParaRPr lang="da-DK" sz="2800" b="1" dirty="0">
              <a:solidFill>
                <a:sysClr val="windowText" lastClr="000000"/>
              </a:solidFill>
            </a:endParaRPr>
          </a:p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endParaRPr lang="da-DK" dirty="0"/>
          </a:p>
        </p:txBody>
      </p:sp>
      <p:sp>
        <p:nvSpPr>
          <p:cNvPr id="48" name="Rektangel 47"/>
          <p:cNvSpPr/>
          <p:nvPr/>
        </p:nvSpPr>
        <p:spPr>
          <a:xfrm>
            <a:off x="6478715" y="3059584"/>
            <a:ext cx="1270594" cy="293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r>
              <a:rPr lang="da-DK" sz="2000" b="1" dirty="0">
                <a:solidFill>
                  <a:sysClr val="windowText" lastClr="000000"/>
                </a:solidFill>
              </a:rPr>
              <a:t>16,3</a:t>
            </a:r>
          </a:p>
          <a:p>
            <a:pPr algn="ctr"/>
            <a:r>
              <a:rPr lang="da-DK" sz="2000" b="1" dirty="0" smtClean="0">
                <a:solidFill>
                  <a:sysClr val="windowText" lastClr="000000"/>
                </a:solidFill>
              </a:rPr>
              <a:t>År</a:t>
            </a:r>
            <a:endParaRPr lang="da-DK" sz="2000" b="1" dirty="0">
              <a:solidFill>
                <a:sysClr val="windowText" lastClr="000000"/>
              </a:solidFill>
            </a:endParaRPr>
          </a:p>
          <a:p>
            <a:pPr algn="ctr"/>
            <a:endParaRPr lang="da-DK" sz="2800" b="1" dirty="0">
              <a:solidFill>
                <a:sysClr val="windowText" lastClr="000000"/>
              </a:solidFill>
            </a:endParaRPr>
          </a:p>
          <a:p>
            <a:pPr algn="ctr"/>
            <a:endParaRPr lang="da-DK" sz="2800" b="1" dirty="0">
              <a:solidFill>
                <a:sysClr val="windowText" lastClr="000000"/>
              </a:solidFill>
            </a:endParaRPr>
          </a:p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endParaRPr lang="da-DK" dirty="0"/>
          </a:p>
        </p:txBody>
      </p:sp>
      <p:sp>
        <p:nvSpPr>
          <p:cNvPr id="49" name="Rektangel 48"/>
          <p:cNvSpPr/>
          <p:nvPr/>
        </p:nvSpPr>
        <p:spPr>
          <a:xfrm>
            <a:off x="9283742" y="2603294"/>
            <a:ext cx="1043372" cy="338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5400" b="1" dirty="0" smtClean="0">
                <a:solidFill>
                  <a:schemeClr val="tx1"/>
                </a:solidFill>
              </a:rPr>
              <a:t>?</a:t>
            </a:r>
            <a:endParaRPr lang="da-DK" sz="5400" b="1" dirty="0">
              <a:solidFill>
                <a:schemeClr val="tx1"/>
              </a:solidFill>
            </a:endParaRPr>
          </a:p>
        </p:txBody>
      </p:sp>
      <p:sp>
        <p:nvSpPr>
          <p:cNvPr id="3" name="Billedforklaring med opadgående pil 2"/>
          <p:cNvSpPr/>
          <p:nvPr/>
        </p:nvSpPr>
        <p:spPr>
          <a:xfrm>
            <a:off x="4293078" y="5974445"/>
            <a:ext cx="832467" cy="835822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1987</a:t>
            </a:r>
          </a:p>
        </p:txBody>
      </p:sp>
      <p:sp>
        <p:nvSpPr>
          <p:cNvPr id="36" name="Rektangel 35"/>
          <p:cNvSpPr/>
          <p:nvPr/>
        </p:nvSpPr>
        <p:spPr>
          <a:xfrm>
            <a:off x="4001729" y="2111934"/>
            <a:ext cx="1327653" cy="151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000" b="1" dirty="0"/>
              <a:t>8,4</a:t>
            </a:r>
          </a:p>
          <a:p>
            <a:pPr algn="ctr"/>
            <a:r>
              <a:rPr lang="da-DK" sz="2000" b="1" dirty="0" smtClean="0"/>
              <a:t>År</a:t>
            </a:r>
            <a:endParaRPr lang="da-DK" sz="2000" b="1" dirty="0"/>
          </a:p>
        </p:txBody>
      </p:sp>
      <p:sp>
        <p:nvSpPr>
          <p:cNvPr id="53" name="Rektangel 52"/>
          <p:cNvSpPr/>
          <p:nvPr/>
        </p:nvSpPr>
        <p:spPr>
          <a:xfrm>
            <a:off x="6449961" y="1727584"/>
            <a:ext cx="1299348" cy="133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000" b="1" dirty="0"/>
              <a:t>7,4</a:t>
            </a:r>
          </a:p>
          <a:p>
            <a:pPr algn="ctr"/>
            <a:r>
              <a:rPr lang="da-DK" sz="2000" b="1" dirty="0" smtClean="0"/>
              <a:t>År</a:t>
            </a:r>
            <a:endParaRPr lang="da-DK" sz="2000" b="1" dirty="0"/>
          </a:p>
        </p:txBody>
      </p:sp>
      <p:sp>
        <p:nvSpPr>
          <p:cNvPr id="58" name="Rektangel 57"/>
          <p:cNvSpPr/>
          <p:nvPr/>
        </p:nvSpPr>
        <p:spPr>
          <a:xfrm>
            <a:off x="9262775" y="1268263"/>
            <a:ext cx="1060295" cy="133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5400" b="1" baseline="-25000" dirty="0" smtClean="0"/>
              <a:t>?</a:t>
            </a:r>
            <a:endParaRPr lang="da-DK" sz="5400" b="1" baseline="-25000" dirty="0"/>
          </a:p>
        </p:txBody>
      </p:sp>
      <p:sp>
        <p:nvSpPr>
          <p:cNvPr id="62" name="Billedforklaring med opadgående pil 61"/>
          <p:cNvSpPr/>
          <p:nvPr/>
        </p:nvSpPr>
        <p:spPr>
          <a:xfrm>
            <a:off x="6796801" y="5974445"/>
            <a:ext cx="827999" cy="835822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2010</a:t>
            </a:r>
          </a:p>
        </p:txBody>
      </p:sp>
      <p:sp>
        <p:nvSpPr>
          <p:cNvPr id="63" name="Billedforklaring med opadgående pil 62"/>
          <p:cNvSpPr/>
          <p:nvPr/>
        </p:nvSpPr>
        <p:spPr>
          <a:xfrm>
            <a:off x="9498674" y="5974445"/>
            <a:ext cx="824396" cy="835822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2019</a:t>
            </a:r>
            <a:endParaRPr lang="da-DK" sz="2400" dirty="0"/>
          </a:p>
        </p:txBody>
      </p:sp>
      <p:sp>
        <p:nvSpPr>
          <p:cNvPr id="6" name="Rektangel 5"/>
          <p:cNvSpPr/>
          <p:nvPr/>
        </p:nvSpPr>
        <p:spPr>
          <a:xfrm>
            <a:off x="318984" y="5689600"/>
            <a:ext cx="3020291" cy="1070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dirty="0" smtClean="0"/>
              <a:t>Source: </a:t>
            </a:r>
            <a:r>
              <a:rPr lang="da-DK" sz="1000" dirty="0" err="1" smtClean="0"/>
              <a:t>Hjemmehjælpskommisionens</a:t>
            </a:r>
            <a:r>
              <a:rPr lang="da-DK" sz="1000" dirty="0" smtClean="0"/>
              <a:t> rapport 2014</a:t>
            </a:r>
          </a:p>
          <a:p>
            <a:pPr algn="ctr"/>
            <a:r>
              <a:rPr lang="da-DK" sz="1000" dirty="0"/>
              <a:t>https://sum.dk/~/media/Filer%20-%20Publikationer_i_pdf/2013/Hjemmehjaelpskommissionen-fremtidens-hjemmehjaelp-juli-2013/Hjemmehjaelpskommissionen-fremtidens-hjemmehjaelp-juli-2013.pdf</a:t>
            </a:r>
          </a:p>
        </p:txBody>
      </p:sp>
    </p:spTree>
    <p:extLst>
      <p:ext uri="{BB962C8B-B14F-4D97-AF65-F5344CB8AC3E}">
        <p14:creationId xmlns:p14="http://schemas.microsoft.com/office/powerpoint/2010/main" val="3367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48" grpId="0" animBg="1"/>
      <p:bldP spid="49" grpId="0" animBg="1"/>
      <p:bldP spid="3" grpId="0" animBg="1"/>
      <p:bldP spid="36" grpId="0" animBg="1"/>
      <p:bldP spid="53" grpId="0" animBg="1"/>
      <p:bldP spid="58" grpId="0" animBg="1"/>
      <p:bldP spid="62" grpId="0" animBg="1"/>
      <p:bldP spid="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2528313" y="3451746"/>
            <a:ext cx="8069102" cy="1440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b="1" dirty="0" smtClean="0"/>
              <a:t>FØR VI GØR NOGET SOM HELST,</a:t>
            </a:r>
          </a:p>
          <a:p>
            <a:pPr algn="ctr"/>
            <a:r>
              <a:rPr lang="da-DK" sz="2800" b="1" dirty="0" smtClean="0"/>
              <a:t> SKAL VI SÅ IKKE INTRODUCERE OS FOR HINANDEN </a:t>
            </a:r>
            <a:endParaRPr lang="da-DK" sz="2800" b="1" dirty="0"/>
          </a:p>
        </p:txBody>
      </p:sp>
      <p:pic>
        <p:nvPicPr>
          <p:cNvPr id="8" name="Billede 7" descr="cid:image001.jpg@01D37A4A.783D05B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7" y="508227"/>
            <a:ext cx="1776549" cy="553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506" y="785136"/>
            <a:ext cx="4337800" cy="1800772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8922327" y="1062045"/>
            <a:ext cx="1838037" cy="11546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HVEM ER VI?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595086" y="141684"/>
            <a:ext cx="9629775" cy="702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Antal </a:t>
            </a:r>
            <a:r>
              <a:rPr lang="en-US" sz="3200" b="1" dirty="0" err="1"/>
              <a:t>år</a:t>
            </a:r>
            <a:r>
              <a:rPr lang="en-US" sz="3200" b="1" dirty="0"/>
              <a:t> </a:t>
            </a:r>
            <a:r>
              <a:rPr lang="en-US" sz="3200" b="1" dirty="0" err="1"/>
              <a:t>uden</a:t>
            </a:r>
            <a:r>
              <a:rPr lang="en-US" sz="3200" b="1" dirty="0"/>
              <a:t> </a:t>
            </a:r>
            <a:r>
              <a:rPr lang="en-US" sz="3200" b="1" dirty="0" err="1"/>
              <a:t>og</a:t>
            </a:r>
            <a:r>
              <a:rPr lang="en-US" sz="3200" b="1" dirty="0"/>
              <a:t> med </a:t>
            </a:r>
            <a:r>
              <a:rPr lang="en-US" sz="3200" b="1" dirty="0" err="1"/>
              <a:t>funktionelle</a:t>
            </a:r>
            <a:r>
              <a:rPr lang="en-US" sz="3200" b="1" dirty="0"/>
              <a:t> </a:t>
            </a:r>
            <a:r>
              <a:rPr lang="en-US" sz="3200" b="1" dirty="0" err="1"/>
              <a:t>begrænsninger</a:t>
            </a:r>
            <a:r>
              <a:rPr lang="en-US" sz="3200" b="1" dirty="0"/>
              <a:t> </a:t>
            </a:r>
          </a:p>
          <a:p>
            <a:pPr algn="ctr"/>
            <a:r>
              <a:rPr lang="en-US" sz="3200" b="1" dirty="0" err="1"/>
              <a:t>efter</a:t>
            </a:r>
            <a:r>
              <a:rPr lang="en-US" sz="3200" b="1" dirty="0"/>
              <a:t> man </a:t>
            </a:r>
            <a:r>
              <a:rPr lang="en-US" sz="3200" b="1" dirty="0" err="1"/>
              <a:t>er</a:t>
            </a:r>
            <a:r>
              <a:rPr lang="en-US" sz="3200" b="1" dirty="0"/>
              <a:t> </a:t>
            </a:r>
            <a:r>
              <a:rPr lang="en-US" sz="3200" b="1" dirty="0" err="1"/>
              <a:t>fyldt</a:t>
            </a:r>
            <a:r>
              <a:rPr lang="en-US" sz="3200" b="1" dirty="0"/>
              <a:t> 60 </a:t>
            </a:r>
            <a:r>
              <a:rPr lang="en-US" sz="3200" b="1" dirty="0" err="1"/>
              <a:t>år</a:t>
            </a:r>
            <a:endParaRPr lang="en-US" sz="3200" b="1" dirty="0"/>
          </a:p>
        </p:txBody>
      </p:sp>
      <p:sp>
        <p:nvSpPr>
          <p:cNvPr id="4" name="Rektangel 3"/>
          <p:cNvSpPr/>
          <p:nvPr/>
        </p:nvSpPr>
        <p:spPr>
          <a:xfrm>
            <a:off x="1589519" y="6023024"/>
            <a:ext cx="9051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dirty="0"/>
              <a:t>https://www.sum.dk/~/media/Filer%20-%20Publikationer_i_pdf/2013/Hjemmehjaelpskommissionen-fremtidens-hjemmehjaelp-juli-2013/Hjemmehjaelpskommissionen-fremtidens-hjemmehjaelp-juli-2013.pdf</a:t>
            </a:r>
          </a:p>
        </p:txBody>
      </p:sp>
      <p:sp>
        <p:nvSpPr>
          <p:cNvPr id="5" name="Rektangel 4"/>
          <p:cNvSpPr/>
          <p:nvPr/>
        </p:nvSpPr>
        <p:spPr>
          <a:xfrm>
            <a:off x="352697" y="6001828"/>
            <a:ext cx="11573692" cy="840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>
                <a:solidFill>
                  <a:schemeClr val="tx1"/>
                </a:solidFill>
              </a:rPr>
              <a:t>60</a:t>
            </a:r>
          </a:p>
          <a:p>
            <a:pPr algn="ctr"/>
            <a:r>
              <a:rPr lang="da-DK" sz="2400" b="1" dirty="0" smtClean="0">
                <a:solidFill>
                  <a:schemeClr val="tx1"/>
                </a:solidFill>
              </a:rPr>
              <a:t>År</a:t>
            </a:r>
            <a:endParaRPr lang="da-DK" sz="2400" b="1" dirty="0">
              <a:solidFill>
                <a:schemeClr val="tx1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4465962" y="3758741"/>
            <a:ext cx="899442" cy="219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r>
              <a:rPr lang="da-DK" sz="2000" b="1" dirty="0">
                <a:solidFill>
                  <a:sysClr val="windowText" lastClr="000000"/>
                </a:solidFill>
              </a:rPr>
              <a:t>12,2</a:t>
            </a:r>
          </a:p>
          <a:p>
            <a:pPr algn="ctr"/>
            <a:r>
              <a:rPr lang="da-DK" sz="2000" b="1" dirty="0" smtClean="0">
                <a:solidFill>
                  <a:sysClr val="windowText" lastClr="000000"/>
                </a:solidFill>
              </a:rPr>
              <a:t>År</a:t>
            </a:r>
            <a:endParaRPr lang="da-DK" sz="2000" b="1" dirty="0">
              <a:solidFill>
                <a:sysClr val="windowText" lastClr="000000"/>
              </a:solidFill>
            </a:endParaRPr>
          </a:p>
          <a:p>
            <a:pPr algn="ctr"/>
            <a:endParaRPr lang="da-DK" sz="2800" b="1" dirty="0">
              <a:solidFill>
                <a:sysClr val="windowText" lastClr="000000"/>
              </a:solidFill>
            </a:endParaRPr>
          </a:p>
          <a:p>
            <a:pPr algn="ctr"/>
            <a:endParaRPr lang="da-DK" sz="2800" b="1" dirty="0">
              <a:solidFill>
                <a:sysClr val="windowText" lastClr="000000"/>
              </a:solidFill>
            </a:endParaRPr>
          </a:p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endParaRPr lang="da-DK" dirty="0"/>
          </a:p>
        </p:txBody>
      </p:sp>
      <p:sp>
        <p:nvSpPr>
          <p:cNvPr id="42" name="Billedforklaring med opadgående pil 41"/>
          <p:cNvSpPr/>
          <p:nvPr/>
        </p:nvSpPr>
        <p:spPr>
          <a:xfrm>
            <a:off x="6976817" y="5931590"/>
            <a:ext cx="1039575" cy="835822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/>
              <a:t>2010</a:t>
            </a:r>
            <a:endParaRPr lang="da-DK" sz="2400" dirty="0"/>
          </a:p>
        </p:txBody>
      </p:sp>
      <p:sp>
        <p:nvSpPr>
          <p:cNvPr id="43" name="Billedforklaring med opadgående pil 42"/>
          <p:cNvSpPr/>
          <p:nvPr/>
        </p:nvSpPr>
        <p:spPr>
          <a:xfrm>
            <a:off x="10185286" y="5931590"/>
            <a:ext cx="1039575" cy="835822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2019</a:t>
            </a:r>
            <a:endParaRPr lang="da-DK" sz="2400" dirty="0"/>
          </a:p>
        </p:txBody>
      </p:sp>
      <p:sp>
        <p:nvSpPr>
          <p:cNvPr id="32" name="Rektangel 31"/>
          <p:cNvSpPr/>
          <p:nvPr/>
        </p:nvSpPr>
        <p:spPr>
          <a:xfrm>
            <a:off x="6892413" y="3059412"/>
            <a:ext cx="953941" cy="293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r>
              <a:rPr lang="da-DK" sz="2000" b="1" dirty="0">
                <a:solidFill>
                  <a:sysClr val="windowText" lastClr="000000"/>
                </a:solidFill>
              </a:rPr>
              <a:t>16,3</a:t>
            </a:r>
          </a:p>
          <a:p>
            <a:pPr algn="ctr"/>
            <a:r>
              <a:rPr lang="da-DK" sz="2000" b="1" dirty="0" smtClean="0">
                <a:solidFill>
                  <a:sysClr val="windowText" lastClr="000000"/>
                </a:solidFill>
              </a:rPr>
              <a:t>År</a:t>
            </a:r>
            <a:endParaRPr lang="da-DK" sz="2000" b="1" dirty="0">
              <a:solidFill>
                <a:sysClr val="windowText" lastClr="000000"/>
              </a:solidFill>
            </a:endParaRPr>
          </a:p>
          <a:p>
            <a:pPr algn="ctr"/>
            <a:endParaRPr lang="da-DK" sz="2800" b="1" dirty="0">
              <a:solidFill>
                <a:sysClr val="windowText" lastClr="000000"/>
              </a:solidFill>
            </a:endParaRPr>
          </a:p>
          <a:p>
            <a:pPr algn="ctr"/>
            <a:endParaRPr lang="da-DK" sz="2800" b="1" dirty="0">
              <a:solidFill>
                <a:sysClr val="windowText" lastClr="000000"/>
              </a:solidFill>
            </a:endParaRPr>
          </a:p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endParaRPr lang="da-DK" dirty="0"/>
          </a:p>
        </p:txBody>
      </p:sp>
      <p:sp>
        <p:nvSpPr>
          <p:cNvPr id="33" name="Rektangel 32"/>
          <p:cNvSpPr/>
          <p:nvPr/>
        </p:nvSpPr>
        <p:spPr>
          <a:xfrm>
            <a:off x="10157266" y="2598538"/>
            <a:ext cx="945981" cy="338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r>
              <a:rPr lang="da-DK" sz="2800" b="1" dirty="0">
                <a:solidFill>
                  <a:sysClr val="windowText" lastClr="000000"/>
                </a:solidFill>
              </a:rPr>
              <a:t>?</a:t>
            </a:r>
          </a:p>
          <a:p>
            <a:pPr algn="ctr"/>
            <a:endParaRPr lang="da-DK" sz="2800" b="1" dirty="0">
              <a:solidFill>
                <a:sysClr val="windowText" lastClr="000000"/>
              </a:solidFill>
            </a:endParaRPr>
          </a:p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endParaRPr lang="da-DK" dirty="0"/>
          </a:p>
        </p:txBody>
      </p:sp>
      <p:sp>
        <p:nvSpPr>
          <p:cNvPr id="28" name="Rektangel 27"/>
          <p:cNvSpPr/>
          <p:nvPr/>
        </p:nvSpPr>
        <p:spPr>
          <a:xfrm>
            <a:off x="4465962" y="2822741"/>
            <a:ext cx="899442" cy="936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000" b="1" dirty="0"/>
              <a:t>5,2</a:t>
            </a:r>
          </a:p>
          <a:p>
            <a:pPr algn="ctr"/>
            <a:r>
              <a:rPr lang="da-DK" sz="2000" b="1" dirty="0" smtClean="0"/>
              <a:t>År</a:t>
            </a:r>
            <a:endParaRPr lang="da-DK" sz="2000" b="1" dirty="0"/>
          </a:p>
        </p:txBody>
      </p:sp>
      <p:sp>
        <p:nvSpPr>
          <p:cNvPr id="50" name="Rektangel 49"/>
          <p:cNvSpPr/>
          <p:nvPr/>
        </p:nvSpPr>
        <p:spPr>
          <a:xfrm>
            <a:off x="6892413" y="2285412"/>
            <a:ext cx="983846" cy="77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000" b="1" dirty="0"/>
              <a:t>4,3</a:t>
            </a:r>
          </a:p>
          <a:p>
            <a:pPr algn="ctr"/>
            <a:r>
              <a:rPr lang="da-DK" sz="2000" b="1" dirty="0" smtClean="0"/>
              <a:t>År</a:t>
            </a:r>
            <a:endParaRPr lang="da-DK" sz="2000" b="1" dirty="0"/>
          </a:p>
        </p:txBody>
      </p:sp>
      <p:sp>
        <p:nvSpPr>
          <p:cNvPr id="56" name="Rektangel 55"/>
          <p:cNvSpPr/>
          <p:nvPr/>
        </p:nvSpPr>
        <p:spPr>
          <a:xfrm>
            <a:off x="699321" y="1565779"/>
            <a:ext cx="3621263" cy="5166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b="1" dirty="0" smtClean="0">
                <a:solidFill>
                  <a:schemeClr val="tx1"/>
                </a:solidFill>
              </a:rPr>
              <a:t>Mænd</a:t>
            </a:r>
            <a:endParaRPr lang="da-DK" sz="2800" b="1" dirty="0">
              <a:solidFill>
                <a:schemeClr val="tx1"/>
              </a:solidFill>
            </a:endParaRPr>
          </a:p>
        </p:txBody>
      </p:sp>
      <p:sp>
        <p:nvSpPr>
          <p:cNvPr id="57" name="Rektangel 56"/>
          <p:cNvSpPr/>
          <p:nvPr/>
        </p:nvSpPr>
        <p:spPr>
          <a:xfrm>
            <a:off x="10157266" y="1824115"/>
            <a:ext cx="927572" cy="77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b="1" dirty="0"/>
              <a:t>?</a:t>
            </a:r>
          </a:p>
        </p:txBody>
      </p:sp>
      <p:sp>
        <p:nvSpPr>
          <p:cNvPr id="64" name="Billedforklaring med opadgående pil 63"/>
          <p:cNvSpPr/>
          <p:nvPr/>
        </p:nvSpPr>
        <p:spPr>
          <a:xfrm>
            <a:off x="4661171" y="5982538"/>
            <a:ext cx="832467" cy="835822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1987</a:t>
            </a:r>
          </a:p>
        </p:txBody>
      </p:sp>
      <p:sp>
        <p:nvSpPr>
          <p:cNvPr id="15" name="Rektangel 14"/>
          <p:cNvSpPr/>
          <p:nvPr/>
        </p:nvSpPr>
        <p:spPr>
          <a:xfrm>
            <a:off x="352697" y="5578763"/>
            <a:ext cx="3020291" cy="1070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dirty="0" smtClean="0"/>
              <a:t>Source: </a:t>
            </a:r>
            <a:r>
              <a:rPr lang="da-DK" sz="1000" dirty="0" err="1" smtClean="0"/>
              <a:t>Hjemmehjælpskommisionens</a:t>
            </a:r>
            <a:r>
              <a:rPr lang="da-DK" sz="1000" dirty="0" smtClean="0"/>
              <a:t> rapport 2014</a:t>
            </a:r>
          </a:p>
          <a:p>
            <a:pPr algn="ctr"/>
            <a:r>
              <a:rPr lang="da-DK" sz="1000" dirty="0"/>
              <a:t>https://sum.dk/~/media/Filer%20-%20Publikationer_i_pdf/2013/Hjemmehjaelpskommissionen-fremtidens-hjemmehjaelp-juli-2013/Hjemmehjaelpskommissionen-fremtidens-hjemmehjaelp-juli-2013.pdf</a:t>
            </a:r>
          </a:p>
        </p:txBody>
      </p:sp>
    </p:spTree>
    <p:extLst>
      <p:ext uri="{BB962C8B-B14F-4D97-AF65-F5344CB8AC3E}">
        <p14:creationId xmlns:p14="http://schemas.microsoft.com/office/powerpoint/2010/main" val="141189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42" grpId="0" animBg="1"/>
      <p:bldP spid="43" grpId="0" animBg="1"/>
      <p:bldP spid="32" grpId="0" animBg="1"/>
      <p:bldP spid="33" grpId="0" animBg="1"/>
      <p:bldP spid="28" grpId="0" animBg="1"/>
      <p:bldP spid="50" grpId="0" animBg="1"/>
      <p:bldP spid="57" grpId="0" animBg="1"/>
      <p:bldP spid="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rc_mi" descr="Image result for EU logo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947" y="0"/>
            <a:ext cx="1416332" cy="8098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371259"/>
              </p:ext>
            </p:extLst>
          </p:nvPr>
        </p:nvGraphicFramePr>
        <p:xfrm>
          <a:off x="1241660" y="2952728"/>
          <a:ext cx="9760017" cy="1259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16892">
                  <a:extLst>
                    <a:ext uri="{9D8B030D-6E8A-4147-A177-3AD203B41FA5}">
                      <a16:colId xmlns:a16="http://schemas.microsoft.com/office/drawing/2014/main" val="124456732"/>
                    </a:ext>
                  </a:extLst>
                </a:gridCol>
                <a:gridCol w="2820202">
                  <a:extLst>
                    <a:ext uri="{9D8B030D-6E8A-4147-A177-3AD203B41FA5}">
                      <a16:colId xmlns:a16="http://schemas.microsoft.com/office/drawing/2014/main" val="2008278211"/>
                    </a:ext>
                  </a:extLst>
                </a:gridCol>
                <a:gridCol w="1722923">
                  <a:extLst>
                    <a:ext uri="{9D8B030D-6E8A-4147-A177-3AD203B41FA5}">
                      <a16:colId xmlns:a16="http://schemas.microsoft.com/office/drawing/2014/main" val="248118262"/>
                    </a:ext>
                  </a:extLst>
                </a:gridCol>
              </a:tblGrid>
              <a:tr h="741680">
                <a:tc rowSpan="2">
                  <a:txBody>
                    <a:bodyPr/>
                    <a:lstStyle/>
                    <a:p>
                      <a:r>
                        <a:rPr lang="da-DK" dirty="0" smtClean="0"/>
                        <a:t>Antal af seniorer i</a:t>
                      </a:r>
                      <a:r>
                        <a:rPr lang="da-DK" baseline="0" dirty="0" smtClean="0"/>
                        <a:t> forskellige aldersgrupper der forsat lever et selvstændigt liv.</a:t>
                      </a:r>
                    </a:p>
                    <a:p>
                      <a:r>
                        <a:rPr lang="da-DK" baseline="0" dirty="0" smtClean="0"/>
                        <a:t>Uden hjemmepleje – Uden institutionel pleje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65 – 79 år</a:t>
                      </a:r>
                      <a:endParaRPr lang="da-D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 80 – 90+</a:t>
                      </a:r>
                      <a:endParaRPr lang="da-DK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2220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91,9%</a:t>
                      </a:r>
                      <a:endParaRPr lang="da-D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51%</a:t>
                      </a:r>
                      <a:endParaRPr lang="da-DK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201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4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rc_mi" descr="Image result for EU logo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947" y="0"/>
            <a:ext cx="1416332" cy="80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895" y="1173307"/>
            <a:ext cx="6134100" cy="50101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23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rc_mi" descr="Image result for EU logo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947" y="0"/>
            <a:ext cx="1416332" cy="8098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nuel indlæsning 2"/>
          <p:cNvSpPr/>
          <p:nvPr/>
        </p:nvSpPr>
        <p:spPr>
          <a:xfrm rot="406773" flipH="1">
            <a:off x="3343396" y="622970"/>
            <a:ext cx="5962822" cy="1686188"/>
          </a:xfrm>
          <a:prstGeom prst="flowChartManualInpu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962" y="78104"/>
            <a:ext cx="9691645" cy="6058535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587558" y="1297042"/>
            <a:ext cx="7140102" cy="31139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Story 1 .</a:t>
            </a:r>
            <a:endParaRPr lang="da-DK" dirty="0"/>
          </a:p>
          <a:p>
            <a:r>
              <a:rPr lang="en-GB" dirty="0"/>
              <a:t>An activity leader went into a classroom and informed the 19-year-old people that:</a:t>
            </a:r>
            <a:endParaRPr lang="da-DK" sz="3200" dirty="0"/>
          </a:p>
          <a:p>
            <a:r>
              <a:rPr lang="en-US" dirty="0"/>
              <a:t>                         </a:t>
            </a:r>
            <a:r>
              <a:rPr lang="en-GB" i="1" dirty="0"/>
              <a:t>“tomorrow, you are going to run 10 km”  </a:t>
            </a:r>
            <a:endParaRPr lang="da-DK" sz="3200" dirty="0"/>
          </a:p>
          <a:p>
            <a:r>
              <a:rPr lang="en-US" dirty="0"/>
              <a:t> </a:t>
            </a:r>
            <a:endParaRPr lang="da-DK" sz="3200" dirty="0"/>
          </a:p>
          <a:p>
            <a:r>
              <a:rPr lang="en-GB" dirty="0"/>
              <a:t>A few said </a:t>
            </a:r>
            <a:r>
              <a:rPr lang="en-GB" i="1" dirty="0"/>
              <a:t>”ok”, </a:t>
            </a:r>
            <a:r>
              <a:rPr lang="en-GB" dirty="0"/>
              <a:t>but most said </a:t>
            </a:r>
            <a:endParaRPr lang="da-DK" sz="3200" dirty="0"/>
          </a:p>
          <a:p>
            <a:r>
              <a:rPr lang="en-GB" i="1" dirty="0"/>
              <a:t>“oh no way  – I can’t run 15 km. It is not fair to make such a demand!”</a:t>
            </a:r>
            <a:endParaRPr lang="da-DK" sz="3200" dirty="0"/>
          </a:p>
          <a:p>
            <a:r>
              <a:rPr lang="en-US" dirty="0"/>
              <a:t> </a:t>
            </a:r>
            <a:endParaRPr lang="da-DK" dirty="0"/>
          </a:p>
          <a:p>
            <a:r>
              <a:rPr lang="en-US" dirty="0"/>
              <a:t> </a:t>
            </a:r>
            <a:endParaRPr lang="da-DK" sz="3200" dirty="0"/>
          </a:p>
          <a:p>
            <a:r>
              <a:rPr lang="en-GB" dirty="0"/>
              <a:t>The teacher said, </a:t>
            </a:r>
            <a:endParaRPr lang="da-DK" sz="3200" dirty="0"/>
          </a:p>
          <a:p>
            <a:r>
              <a:rPr lang="en-GB" i="1" dirty="0"/>
              <a:t>“How come, when you are 19 years old? Why can some of you run 10 km, when most of you can’t?”.</a:t>
            </a:r>
            <a:endParaRPr lang="da-DK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416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rc_mi" descr="Image result for EU logo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947" y="0"/>
            <a:ext cx="1416332" cy="8098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nuel indlæsning 2"/>
          <p:cNvSpPr/>
          <p:nvPr/>
        </p:nvSpPr>
        <p:spPr>
          <a:xfrm rot="406773" flipH="1">
            <a:off x="3343396" y="622970"/>
            <a:ext cx="5962822" cy="1686188"/>
          </a:xfrm>
          <a:prstGeom prst="flowChartManualInpu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962" y="78104"/>
            <a:ext cx="9691645" cy="6058535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587558" y="1297042"/>
            <a:ext cx="7140102" cy="31139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Story 2</a:t>
            </a:r>
          </a:p>
          <a:p>
            <a:r>
              <a:rPr lang="en-GB" dirty="0"/>
              <a:t>An activity leader went into a classroom and informed the 75-year-old people that:</a:t>
            </a:r>
            <a:endParaRPr lang="da-DK" dirty="0"/>
          </a:p>
          <a:p>
            <a:r>
              <a:rPr lang="en-US" dirty="0"/>
              <a:t>                         </a:t>
            </a:r>
            <a:r>
              <a:rPr lang="en-GB" i="1" dirty="0"/>
              <a:t>“tomorrow, you are going to run 10 km”  </a:t>
            </a:r>
            <a:endParaRPr lang="da-DK" dirty="0"/>
          </a:p>
          <a:p>
            <a:r>
              <a:rPr lang="en-US" dirty="0"/>
              <a:t> </a:t>
            </a:r>
            <a:endParaRPr lang="da-DK" dirty="0"/>
          </a:p>
          <a:p>
            <a:r>
              <a:rPr lang="en-GB" dirty="0"/>
              <a:t>A few said </a:t>
            </a:r>
            <a:r>
              <a:rPr lang="en-GB" i="1" dirty="0"/>
              <a:t>”ok”, </a:t>
            </a:r>
            <a:r>
              <a:rPr lang="en-GB" dirty="0"/>
              <a:t>but most said </a:t>
            </a:r>
            <a:endParaRPr lang="da-DK" sz="3200" dirty="0"/>
          </a:p>
          <a:p>
            <a:r>
              <a:rPr lang="en-GB" i="1" dirty="0"/>
              <a:t>“oh no way  – I can’t run 15 km. It is not fair to make such a demand!”</a:t>
            </a:r>
            <a:endParaRPr lang="da-DK" sz="3200" dirty="0"/>
          </a:p>
          <a:p>
            <a:r>
              <a:rPr lang="en-US" dirty="0"/>
              <a:t> </a:t>
            </a:r>
            <a:endParaRPr lang="da-DK" dirty="0"/>
          </a:p>
          <a:p>
            <a:r>
              <a:rPr lang="en-US" dirty="0"/>
              <a:t> </a:t>
            </a:r>
            <a:endParaRPr lang="da-DK" dirty="0"/>
          </a:p>
          <a:p>
            <a:r>
              <a:rPr lang="en-GB" dirty="0"/>
              <a:t>The teacher said, </a:t>
            </a:r>
            <a:endParaRPr lang="da-DK" sz="3200" dirty="0"/>
          </a:p>
          <a:p>
            <a:r>
              <a:rPr lang="en-GB" i="1" dirty="0"/>
              <a:t>“How come, when you are 75 years old? Why can some of you run 10 km, when most of you can’t?”.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1838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rc_mi" descr="Image result for EU logo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947" y="0"/>
            <a:ext cx="1416332" cy="8098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/>
          <p:cNvSpPr/>
          <p:nvPr/>
        </p:nvSpPr>
        <p:spPr>
          <a:xfrm>
            <a:off x="2582561" y="2631989"/>
            <a:ext cx="7466213" cy="1989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da-DK" sz="6600" dirty="0" smtClean="0">
                <a:solidFill>
                  <a:srgbClr val="00B050"/>
                </a:solidFill>
              </a:rPr>
              <a:t>Den sidste historie før vi strækker ben.</a:t>
            </a:r>
            <a:endParaRPr lang="da-DK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rc_mi" descr="Image result for EU logo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947" y="0"/>
            <a:ext cx="1416332" cy="80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lede 3" descr="te urte duftende lækker oregano porcelain mug drikke hed morgen lægeplante behandling lyserøde blomster alternativ folkemedicin lilla kop lilla kaffekop lavendel serveware blomst bordservice blomsterkrukke underkop porcelæn drinkware">
            <a:hlinkClick r:id="rId4" tooltip="&quot;Download billede te urte duftende lækker oregano porcelain mug drikke hed morgen lægeplante behandling lyserøde blomster alternativ folkemedicin lilla kop lilla kaffekop lavendel serveware blomst bordservice blomsterkrukke underkop porcelæn drinkware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508" y="1408844"/>
            <a:ext cx="6116320" cy="4196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4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/>
        </p:nvSpPr>
        <p:spPr>
          <a:xfrm>
            <a:off x="940526" y="404949"/>
            <a:ext cx="10484075" cy="1332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VI SKAL I FÆLLESSKAB KIGGE PÅ FAKUTEL VIDEN OG DRØFTE FORSKELLIGE ASPEKTER DER KNYTTER SIG TIL </a:t>
            </a:r>
          </a:p>
          <a:p>
            <a:pPr algn="ctr"/>
            <a:r>
              <a:rPr lang="da-DK" sz="2800" dirty="0" smtClean="0"/>
              <a:t>ALDRING OG ALDRINGSPROCESSEN</a:t>
            </a:r>
            <a:endParaRPr lang="da-DK" sz="2800" dirty="0"/>
          </a:p>
        </p:txBody>
      </p:sp>
      <p:pic>
        <p:nvPicPr>
          <p:cNvPr id="16" name="Billede 15" descr="cid:image001.jpg@01D37A4A.783D05B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76549" cy="553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" y="1990936"/>
            <a:ext cx="4940300" cy="3293533"/>
          </a:xfrm>
          <a:prstGeom prst="rect">
            <a:avLst/>
          </a:prstGeom>
        </p:spPr>
      </p:pic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04" y="1668607"/>
            <a:ext cx="5638882" cy="4351338"/>
          </a:xfrm>
        </p:spPr>
      </p:pic>
    </p:spTree>
    <p:extLst>
      <p:ext uri="{BB962C8B-B14F-4D97-AF65-F5344CB8AC3E}">
        <p14:creationId xmlns:p14="http://schemas.microsoft.com/office/powerpoint/2010/main" val="26706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indhold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07" y="4074587"/>
            <a:ext cx="2453906" cy="1524440"/>
          </a:xfrm>
        </p:spPr>
      </p:pic>
      <p:sp>
        <p:nvSpPr>
          <p:cNvPr id="5" name="Rektangel 4"/>
          <p:cNvSpPr/>
          <p:nvPr/>
        </p:nvSpPr>
        <p:spPr>
          <a:xfrm>
            <a:off x="3441190" y="2777683"/>
            <a:ext cx="3051269" cy="9833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HVAD BESTEMMER</a:t>
            </a:r>
            <a:endParaRPr lang="en-GB" sz="2400" b="1" dirty="0"/>
          </a:p>
        </p:txBody>
      </p:sp>
      <p:sp>
        <p:nvSpPr>
          <p:cNvPr id="8" name="Rektangel 7"/>
          <p:cNvSpPr/>
          <p:nvPr/>
        </p:nvSpPr>
        <p:spPr>
          <a:xfrm>
            <a:off x="3370217" y="4240623"/>
            <a:ext cx="3193217" cy="983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BLIVER AFHÆNGIG AF HJÆLP</a:t>
            </a:r>
            <a:endParaRPr lang="en-GB" sz="2800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22" y="1017845"/>
            <a:ext cx="2305965" cy="128026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3478931" y="1091136"/>
            <a:ext cx="2675526" cy="983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FORBLIVER UAFHÆNGIG</a:t>
            </a:r>
            <a:endParaRPr lang="en-GB" sz="2800" dirty="0"/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85039" y="4046452"/>
            <a:ext cx="2438400" cy="1552575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9752" y="813052"/>
            <a:ext cx="2533217" cy="1689845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" y="2519747"/>
            <a:ext cx="3265640" cy="139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4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62" y="2136814"/>
            <a:ext cx="2116010" cy="2040607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33139" y="1286691"/>
            <a:ext cx="1593669" cy="1058091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/>
              <a:t>Rig </a:t>
            </a:r>
            <a:endParaRPr lang="da-DK" sz="2800" dirty="0"/>
          </a:p>
        </p:txBody>
      </p:sp>
      <p:sp>
        <p:nvSpPr>
          <p:cNvPr id="9" name="Ellipse 8"/>
          <p:cNvSpPr/>
          <p:nvPr/>
        </p:nvSpPr>
        <p:spPr>
          <a:xfrm>
            <a:off x="237915" y="3996417"/>
            <a:ext cx="1763486" cy="1254034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>
                <a:solidFill>
                  <a:schemeClr val="bg1"/>
                </a:solidFill>
              </a:rPr>
              <a:t>Minde rig</a:t>
            </a:r>
            <a:endParaRPr lang="da-DK" sz="2800" dirty="0">
              <a:solidFill>
                <a:schemeClr val="bg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79201" y="416375"/>
            <a:ext cx="2331376" cy="124097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Uddannet</a:t>
            </a:r>
            <a:r>
              <a:rPr lang="da-DK" sz="2800" dirty="0" smtClean="0"/>
              <a:t> </a:t>
            </a:r>
            <a:endParaRPr lang="da-DK" sz="2800" dirty="0"/>
          </a:p>
        </p:txBody>
      </p:sp>
      <p:sp>
        <p:nvSpPr>
          <p:cNvPr id="11" name="Ellipse 10"/>
          <p:cNvSpPr/>
          <p:nvPr/>
        </p:nvSpPr>
        <p:spPr>
          <a:xfrm>
            <a:off x="1554819" y="4230512"/>
            <a:ext cx="2543985" cy="124097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Uuddannet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12" name="Ellipse 11"/>
          <p:cNvSpPr/>
          <p:nvPr/>
        </p:nvSpPr>
        <p:spPr>
          <a:xfrm>
            <a:off x="4497764" y="1724237"/>
            <a:ext cx="2351655" cy="77234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/>
              <a:t>Drømme </a:t>
            </a:r>
            <a:endParaRPr lang="da-DK" sz="2800" dirty="0"/>
          </a:p>
        </p:txBody>
      </p:sp>
      <p:sp>
        <p:nvSpPr>
          <p:cNvPr id="13" name="Ellipse 12"/>
          <p:cNvSpPr/>
          <p:nvPr/>
        </p:nvSpPr>
        <p:spPr>
          <a:xfrm>
            <a:off x="4485042" y="2759744"/>
            <a:ext cx="2364377" cy="73151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/>
              <a:t>Håb </a:t>
            </a:r>
            <a:endParaRPr lang="da-DK" sz="2800" dirty="0"/>
          </a:p>
        </p:txBody>
      </p:sp>
      <p:sp>
        <p:nvSpPr>
          <p:cNvPr id="14" name="Ellipse 13"/>
          <p:cNvSpPr/>
          <p:nvPr/>
        </p:nvSpPr>
        <p:spPr>
          <a:xfrm>
            <a:off x="4325276" y="3776187"/>
            <a:ext cx="2638357" cy="65803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/>
              <a:t>Ambitioner </a:t>
            </a:r>
            <a:endParaRPr lang="da-DK" sz="2800" dirty="0"/>
          </a:p>
        </p:txBody>
      </p:sp>
      <p:sp>
        <p:nvSpPr>
          <p:cNvPr id="19" name="Rektangel 18"/>
          <p:cNvSpPr/>
          <p:nvPr/>
        </p:nvSpPr>
        <p:spPr>
          <a:xfrm>
            <a:off x="8338812" y="2521536"/>
            <a:ext cx="3452949" cy="7364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Forblive</a:t>
            </a:r>
            <a:r>
              <a:rPr lang="en-GB" sz="2800" dirty="0" smtClean="0"/>
              <a:t> </a:t>
            </a:r>
            <a:r>
              <a:rPr lang="en-GB" sz="2800" dirty="0" err="1" smtClean="0"/>
              <a:t>uafhænig</a:t>
            </a:r>
            <a:endParaRPr lang="en-GB" sz="2800" dirty="0"/>
          </a:p>
        </p:txBody>
      </p:sp>
      <p:sp>
        <p:nvSpPr>
          <p:cNvPr id="21" name="Rektangel 20"/>
          <p:cNvSpPr/>
          <p:nvPr/>
        </p:nvSpPr>
        <p:spPr>
          <a:xfrm>
            <a:off x="8338812" y="3565375"/>
            <a:ext cx="3452949" cy="862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Bevare</a:t>
            </a:r>
            <a:r>
              <a:rPr lang="en-GB" sz="2800" dirty="0" smtClean="0"/>
              <a:t> </a:t>
            </a:r>
            <a:r>
              <a:rPr lang="en-GB" sz="2800" dirty="0" err="1" smtClean="0"/>
              <a:t>vores</a:t>
            </a:r>
            <a:r>
              <a:rPr lang="en-GB" sz="2800" dirty="0" smtClean="0"/>
              <a:t> </a:t>
            </a:r>
            <a:r>
              <a:rPr lang="en-GB" sz="2800" dirty="0" err="1" smtClean="0"/>
              <a:t>selvbestemmelse</a:t>
            </a:r>
            <a:endParaRPr lang="en-GB" sz="2800" dirty="0" smtClean="0"/>
          </a:p>
        </p:txBody>
      </p:sp>
      <p:sp>
        <p:nvSpPr>
          <p:cNvPr id="22" name="Rektangel 21"/>
          <p:cNvSpPr/>
          <p:nvPr/>
        </p:nvSpPr>
        <p:spPr>
          <a:xfrm>
            <a:off x="8338811" y="1400398"/>
            <a:ext cx="3452949" cy="7364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Forblive</a:t>
            </a:r>
            <a:r>
              <a:rPr lang="en-GB" sz="2800" dirty="0" smtClean="0"/>
              <a:t> </a:t>
            </a:r>
            <a:r>
              <a:rPr lang="en-GB" sz="2800" dirty="0" err="1" smtClean="0"/>
              <a:t>sund</a:t>
            </a:r>
            <a:endParaRPr lang="en-GB" sz="2800" dirty="0"/>
          </a:p>
        </p:txBody>
      </p:sp>
      <p:sp>
        <p:nvSpPr>
          <p:cNvPr id="26" name="Ellipse 25"/>
          <p:cNvSpPr/>
          <p:nvPr/>
        </p:nvSpPr>
        <p:spPr>
          <a:xfrm>
            <a:off x="1787019" y="1110024"/>
            <a:ext cx="2311786" cy="124097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Høj </a:t>
            </a:r>
            <a:r>
              <a:rPr lang="da-DK" sz="2400" dirty="0"/>
              <a:t>position</a:t>
            </a:r>
          </a:p>
        </p:txBody>
      </p:sp>
      <p:sp>
        <p:nvSpPr>
          <p:cNvPr id="27" name="Ellipse 26"/>
          <p:cNvSpPr/>
          <p:nvPr/>
        </p:nvSpPr>
        <p:spPr>
          <a:xfrm>
            <a:off x="145257" y="5054918"/>
            <a:ext cx="2049303" cy="10348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Ansat</a:t>
            </a:r>
            <a:endParaRPr lang="en-GB" sz="2400" dirty="0"/>
          </a:p>
        </p:txBody>
      </p:sp>
      <p:cxnSp>
        <p:nvCxnSpPr>
          <p:cNvPr id="30" name="Lige pilforbindelse 29"/>
          <p:cNvCxnSpPr/>
          <p:nvPr/>
        </p:nvCxnSpPr>
        <p:spPr>
          <a:xfrm>
            <a:off x="4497764" y="2344782"/>
            <a:ext cx="2465869" cy="0"/>
          </a:xfrm>
          <a:prstGeom prst="straightConnector1">
            <a:avLst/>
          </a:prstGeom>
          <a:ln w="1016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pilforbindelse 30"/>
          <p:cNvCxnSpPr/>
          <p:nvPr/>
        </p:nvCxnSpPr>
        <p:spPr>
          <a:xfrm>
            <a:off x="4485042" y="3403561"/>
            <a:ext cx="2465869" cy="0"/>
          </a:xfrm>
          <a:prstGeom prst="straightConnector1">
            <a:avLst/>
          </a:prstGeom>
          <a:ln w="1016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pilforbindelse 31"/>
          <p:cNvCxnSpPr/>
          <p:nvPr/>
        </p:nvCxnSpPr>
        <p:spPr>
          <a:xfrm>
            <a:off x="4383550" y="4394801"/>
            <a:ext cx="2465869" cy="0"/>
          </a:xfrm>
          <a:prstGeom prst="straightConnector1">
            <a:avLst/>
          </a:prstGeom>
          <a:ln w="1016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99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1" grpId="0" animBg="1"/>
      <p:bldP spid="22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18" y="2408709"/>
            <a:ext cx="4672445" cy="3114963"/>
          </a:xfrm>
          <a:prstGeom prst="rect">
            <a:avLst/>
          </a:prstGeom>
        </p:spPr>
      </p:pic>
      <p:sp>
        <p:nvSpPr>
          <p:cNvPr id="30" name="Rektangel 29"/>
          <p:cNvSpPr/>
          <p:nvPr/>
        </p:nvSpPr>
        <p:spPr>
          <a:xfrm>
            <a:off x="595611" y="2716965"/>
            <a:ext cx="6719156" cy="19436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Hvad mener vi egentlig når vi taler om bevare vores uafhængighed - selvstændighed og selvbestemmelse senere I livet.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endParaRPr lang="da-DK" sz="2400" dirty="0"/>
          </a:p>
          <a:p>
            <a:pPr lvl="0"/>
            <a:r>
              <a:rPr lang="en-US" dirty="0"/>
              <a:t> 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058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rc_mi" descr="Image result for EU logo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947" y="0"/>
            <a:ext cx="1416332" cy="80989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ktangel 14"/>
          <p:cNvSpPr/>
          <p:nvPr/>
        </p:nvSpPr>
        <p:spPr>
          <a:xfrm>
            <a:off x="5506721" y="2860587"/>
            <a:ext cx="6685279" cy="1386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r>
              <a:rPr lang="da-DK" sz="3600" dirty="0" smtClean="0"/>
              <a:t>Vi bliver ældre og ældre</a:t>
            </a:r>
            <a:endParaRPr lang="da-DK" sz="3600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64" y="969530"/>
            <a:ext cx="5128635" cy="280986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0277" y="4014412"/>
            <a:ext cx="3638929" cy="254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8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69" y="212314"/>
            <a:ext cx="7405757" cy="3724266"/>
          </a:xfrm>
          <a:prstGeom prst="rect">
            <a:avLst/>
          </a:prstGeom>
        </p:spPr>
      </p:pic>
      <p:sp>
        <p:nvSpPr>
          <p:cNvPr id="3" name="Titel 3"/>
          <p:cNvSpPr txBox="1">
            <a:spLocks/>
          </p:cNvSpPr>
          <p:nvPr/>
        </p:nvSpPr>
        <p:spPr>
          <a:xfrm>
            <a:off x="3776369" y="3628843"/>
            <a:ext cx="7405757" cy="8274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600" dirty="0" smtClean="0"/>
              <a:t>Disse mænd på et foto fra 1900 tallet – ser ganske unge ud –</a:t>
            </a:r>
            <a:r>
              <a:rPr lang="da-DK" sz="1600" dirty="0" smtClean="0"/>
              <a:t> men faktisk er de allerede I deres livs efterår.</a:t>
            </a:r>
            <a:r>
              <a:rPr lang="da-DK" sz="1600" dirty="0" smtClean="0"/>
              <a:t> </a:t>
            </a:r>
            <a:endParaRPr lang="da-DK" sz="1600" dirty="0"/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317634" y="2092920"/>
            <a:ext cx="3128209" cy="311958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 smtClean="0"/>
              <a:t>Levealderen er forlænget med næsten 30 år over de sidste  100-120  år.</a:t>
            </a:r>
          </a:p>
          <a:p>
            <a:pPr algn="ctr"/>
            <a:endParaRPr lang="da-DK" dirty="0" smtClean="0"/>
          </a:p>
          <a:p>
            <a:pPr algn="ctr"/>
            <a:r>
              <a:rPr lang="da-DK" dirty="0" smtClean="0"/>
              <a:t>Næsten </a:t>
            </a:r>
            <a:r>
              <a:rPr lang="da-DK" dirty="0" smtClean="0"/>
              <a:t>6 til 7,5 </a:t>
            </a:r>
            <a:r>
              <a:rPr lang="da-DK" dirty="0" smtClean="0"/>
              <a:t>år </a:t>
            </a:r>
            <a:r>
              <a:rPr lang="da-DK" dirty="0" smtClean="0"/>
              <a:t> per generation.</a:t>
            </a:r>
            <a:endParaRPr lang="da-DK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240063"/>
              </p:ext>
            </p:extLst>
          </p:nvPr>
        </p:nvGraphicFramePr>
        <p:xfrm>
          <a:off x="3650892" y="4294366"/>
          <a:ext cx="8128000" cy="19307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57092182"/>
                    </a:ext>
                  </a:extLst>
                </a:gridCol>
                <a:gridCol w="1364453">
                  <a:extLst>
                    <a:ext uri="{9D8B030D-6E8A-4147-A177-3AD203B41FA5}">
                      <a16:colId xmlns:a16="http://schemas.microsoft.com/office/drawing/2014/main" val="763717682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val="3794586991"/>
                    </a:ext>
                  </a:extLst>
                </a:gridCol>
                <a:gridCol w="2376274">
                  <a:extLst>
                    <a:ext uri="{9D8B030D-6E8A-4147-A177-3AD203B41FA5}">
                      <a16:colId xmlns:a16="http://schemas.microsoft.com/office/drawing/2014/main" val="1510084440"/>
                    </a:ext>
                  </a:extLst>
                </a:gridCol>
              </a:tblGrid>
              <a:tr h="1044252"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I</a:t>
                      </a:r>
                      <a:r>
                        <a:rPr lang="da-DK" sz="2400" baseline="0" dirty="0" smtClean="0"/>
                        <a:t> fremtiden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         </a:t>
                      </a:r>
                      <a:r>
                        <a:rPr lang="da-DK" dirty="0" smtClean="0"/>
                        <a:t>I dag</a:t>
                      </a:r>
                      <a:r>
                        <a:rPr lang="da-DK" baseline="0" dirty="0" smtClean="0"/>
                        <a:t> i Danmark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Dem</a:t>
                      </a:r>
                      <a:r>
                        <a:rPr lang="da-DK" baseline="0" dirty="0" smtClean="0"/>
                        <a:t> der er omkring 65 år i dag.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Dem</a:t>
                      </a:r>
                      <a:r>
                        <a:rPr lang="da-DK" baseline="0" dirty="0" smtClean="0"/>
                        <a:t> der er omkring </a:t>
                      </a:r>
                    </a:p>
                    <a:p>
                      <a:pPr algn="ctr"/>
                      <a:r>
                        <a:rPr lang="da-DK" baseline="0" dirty="0" smtClean="0"/>
                        <a:t>40 år i dag.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722016"/>
                  </a:ext>
                </a:extLst>
              </a:tr>
              <a:tr h="443250">
                <a:tc>
                  <a:txBody>
                    <a:bodyPr/>
                    <a:lstStyle/>
                    <a:p>
                      <a:r>
                        <a:rPr lang="da-DK" dirty="0" smtClean="0"/>
                        <a:t>Kvinder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          82,2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          89,7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        97,2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298054"/>
                  </a:ext>
                </a:extLst>
              </a:tr>
              <a:tr h="443250">
                <a:tc>
                  <a:txBody>
                    <a:bodyPr/>
                    <a:lstStyle/>
                    <a:p>
                      <a:r>
                        <a:rPr lang="da-DK" baseline="0" dirty="0"/>
                        <a:t>  </a:t>
                      </a:r>
                      <a:r>
                        <a:rPr lang="da-DK" baseline="0" dirty="0" smtClean="0"/>
                        <a:t>Mænd</a:t>
                      </a:r>
                      <a:endParaRPr lang="da-DK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          78,8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       </a:t>
                      </a:r>
                      <a:r>
                        <a:rPr lang="da-DK" baseline="0" dirty="0"/>
                        <a:t>   86,3</a:t>
                      </a:r>
                      <a:endParaRPr lang="da-DK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         93,8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910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3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648472"/>
            <a:ext cx="5730240" cy="4979851"/>
          </a:xfrm>
          <a:prstGeom prst="rect">
            <a:avLst/>
          </a:prstGeom>
        </p:spPr>
      </p:pic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61776" y="648472"/>
            <a:ext cx="5705350" cy="497898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Ellipse 7"/>
          <p:cNvSpPr/>
          <p:nvPr/>
        </p:nvSpPr>
        <p:spPr>
          <a:xfrm>
            <a:off x="121920" y="5347490"/>
            <a:ext cx="2946400" cy="43688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/>
          <p:cNvSpPr/>
          <p:nvPr/>
        </p:nvSpPr>
        <p:spPr>
          <a:xfrm>
            <a:off x="6068051" y="4118130"/>
            <a:ext cx="2946400" cy="43688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Rektangel 1"/>
          <p:cNvSpPr/>
          <p:nvPr/>
        </p:nvSpPr>
        <p:spPr>
          <a:xfrm>
            <a:off x="637308" y="6049818"/>
            <a:ext cx="4156365" cy="443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dirty="0" smtClean="0"/>
              <a:t>Source: https</a:t>
            </a:r>
            <a:r>
              <a:rPr lang="da-DK" sz="1000" dirty="0"/>
              <a:t>://www.worldlifeexpectancy.com/life-expectancy-europe</a:t>
            </a:r>
          </a:p>
        </p:txBody>
      </p:sp>
    </p:spTree>
    <p:extLst>
      <p:ext uri="{BB962C8B-B14F-4D97-AF65-F5344CB8AC3E}">
        <p14:creationId xmlns:p14="http://schemas.microsoft.com/office/powerpoint/2010/main" val="14190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655</Words>
  <Application>Microsoft Office PowerPoint</Application>
  <PresentationFormat>Widescreen</PresentationFormat>
  <Paragraphs>191</Paragraphs>
  <Slides>26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Niels Christian F Vestergaard (NCV | OJ)</dc:creator>
  <cp:lastModifiedBy>Niels Christian F Vestergaard (NCV | OJ)</cp:lastModifiedBy>
  <cp:revision>47</cp:revision>
  <cp:lastPrinted>2018-12-10T10:00:01Z</cp:lastPrinted>
  <dcterms:created xsi:type="dcterms:W3CDTF">2018-12-04T16:42:31Z</dcterms:created>
  <dcterms:modified xsi:type="dcterms:W3CDTF">2019-11-27T13:43:48Z</dcterms:modified>
</cp:coreProperties>
</file>